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373" r:id="rId5"/>
    <p:sldId id="374" r:id="rId6"/>
    <p:sldId id="381" r:id="rId7"/>
    <p:sldId id="375" r:id="rId8"/>
    <p:sldId id="376" r:id="rId9"/>
    <p:sldId id="377" r:id="rId10"/>
    <p:sldId id="378" r:id="rId11"/>
    <p:sldId id="379" r:id="rId12"/>
    <p:sldId id="380" r:id="rId13"/>
    <p:sldId id="382" r:id="rId14"/>
    <p:sldId id="3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6886A-DFCD-42A5-A648-ED27D6AE35F0}" v="46" dt="2021-11-25T16:56:52.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0131" autoAdjust="0"/>
  </p:normalViewPr>
  <p:slideViewPr>
    <p:cSldViewPr snapToGrid="0">
      <p:cViewPr varScale="1">
        <p:scale>
          <a:sx n="68" d="100"/>
          <a:sy n="68" d="100"/>
        </p:scale>
        <p:origin x="217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y Flynn" userId="f77b8da6-4ab8-4a26-9349-b100032131f2" providerId="ADAL" clId="{1376886A-DFCD-42A5-A648-ED27D6AE35F0}"/>
    <pc:docChg chg="undo custSel addSld delSld modSld sldOrd">
      <pc:chgData name="Vicky Flynn" userId="f77b8da6-4ab8-4a26-9349-b100032131f2" providerId="ADAL" clId="{1376886A-DFCD-42A5-A648-ED27D6AE35F0}" dt="2021-11-25T17:01:09.063" v="5599" actId="1076"/>
      <pc:docMkLst>
        <pc:docMk/>
      </pc:docMkLst>
      <pc:sldChg chg="addSp modSp del">
        <pc:chgData name="Vicky Flynn" userId="f77b8da6-4ab8-4a26-9349-b100032131f2" providerId="ADAL" clId="{1376886A-DFCD-42A5-A648-ED27D6AE35F0}" dt="2021-11-25T15:26:50.385" v="20" actId="47"/>
        <pc:sldMkLst>
          <pc:docMk/>
          <pc:sldMk cId="643804494" sldId="256"/>
        </pc:sldMkLst>
        <pc:spChg chg="add mod">
          <ac:chgData name="Vicky Flynn" userId="f77b8da6-4ab8-4a26-9349-b100032131f2" providerId="ADAL" clId="{1376886A-DFCD-42A5-A648-ED27D6AE35F0}" dt="2021-11-25T15:25:12.365" v="5"/>
          <ac:spMkLst>
            <pc:docMk/>
            <pc:sldMk cId="643804494" sldId="256"/>
            <ac:spMk id="4" creationId="{E2807FDC-AFBD-4A8B-B706-DA90D15BE570}"/>
          </ac:spMkLst>
        </pc:spChg>
      </pc:sldChg>
      <pc:sldChg chg="addSp modSp mod">
        <pc:chgData name="Vicky Flynn" userId="f77b8da6-4ab8-4a26-9349-b100032131f2" providerId="ADAL" clId="{1376886A-DFCD-42A5-A648-ED27D6AE35F0}" dt="2021-11-25T15:29:55.051" v="67" actId="122"/>
        <pc:sldMkLst>
          <pc:docMk/>
          <pc:sldMk cId="60958941" sldId="373"/>
        </pc:sldMkLst>
        <pc:spChg chg="mod">
          <ac:chgData name="Vicky Flynn" userId="f77b8da6-4ab8-4a26-9349-b100032131f2" providerId="ADAL" clId="{1376886A-DFCD-42A5-A648-ED27D6AE35F0}" dt="2021-11-25T15:29:55.051" v="67" actId="122"/>
          <ac:spMkLst>
            <pc:docMk/>
            <pc:sldMk cId="60958941" sldId="373"/>
            <ac:spMk id="3" creationId="{CCF65BA7-CD49-46C5-B814-23CE081BD091}"/>
          </ac:spMkLst>
        </pc:spChg>
        <pc:picChg chg="add mod">
          <ac:chgData name="Vicky Flynn" userId="f77b8da6-4ab8-4a26-9349-b100032131f2" providerId="ADAL" clId="{1376886A-DFCD-42A5-A648-ED27D6AE35F0}" dt="2021-11-25T15:25:00.134" v="4" actId="1076"/>
          <ac:picMkLst>
            <pc:docMk/>
            <pc:sldMk cId="60958941" sldId="373"/>
            <ac:picMk id="4" creationId="{CDE16B93-CA66-4359-BECF-0E7C9122D375}"/>
          </ac:picMkLst>
        </pc:picChg>
      </pc:sldChg>
      <pc:sldChg chg="addSp delSp modSp add mod ord modNotesTx">
        <pc:chgData name="Vicky Flynn" userId="f77b8da6-4ab8-4a26-9349-b100032131f2" providerId="ADAL" clId="{1376886A-DFCD-42A5-A648-ED27D6AE35F0}" dt="2021-11-25T16:40:59.803" v="5334" actId="14100"/>
        <pc:sldMkLst>
          <pc:docMk/>
          <pc:sldMk cId="3348392750" sldId="374"/>
        </pc:sldMkLst>
        <pc:spChg chg="del">
          <ac:chgData name="Vicky Flynn" userId="f77b8da6-4ab8-4a26-9349-b100032131f2" providerId="ADAL" clId="{1376886A-DFCD-42A5-A648-ED27D6AE35F0}" dt="2021-11-25T16:37:47.710" v="5233" actId="21"/>
          <ac:spMkLst>
            <pc:docMk/>
            <pc:sldMk cId="3348392750" sldId="374"/>
            <ac:spMk id="2" creationId="{2FBE86A7-632A-42E3-A2E3-0645E60C9E3A}"/>
          </ac:spMkLst>
        </pc:spChg>
        <pc:spChg chg="del">
          <ac:chgData name="Vicky Flynn" userId="f77b8da6-4ab8-4a26-9349-b100032131f2" providerId="ADAL" clId="{1376886A-DFCD-42A5-A648-ED27D6AE35F0}" dt="2021-11-25T16:37:52.342" v="5234" actId="21"/>
          <ac:spMkLst>
            <pc:docMk/>
            <pc:sldMk cId="3348392750" sldId="374"/>
            <ac:spMk id="3" creationId="{78F6AC6B-ABFE-41A3-A0DE-ECA5A73AAE02}"/>
          </ac:spMkLst>
        </pc:spChg>
        <pc:spChg chg="del mod">
          <ac:chgData name="Vicky Flynn" userId="f77b8da6-4ab8-4a26-9349-b100032131f2" providerId="ADAL" clId="{1376886A-DFCD-42A5-A648-ED27D6AE35F0}" dt="2021-11-25T16:37:39.699" v="5230" actId="478"/>
          <ac:spMkLst>
            <pc:docMk/>
            <pc:sldMk cId="3348392750" sldId="374"/>
            <ac:spMk id="4" creationId="{E2807FDC-AFBD-4A8B-B706-DA90D15BE570}"/>
          </ac:spMkLst>
        </pc:spChg>
        <pc:spChg chg="add mod">
          <ac:chgData name="Vicky Flynn" userId="f77b8da6-4ab8-4a26-9349-b100032131f2" providerId="ADAL" clId="{1376886A-DFCD-42A5-A648-ED27D6AE35F0}" dt="2021-11-25T16:40:40.923" v="5333" actId="20577"/>
          <ac:spMkLst>
            <pc:docMk/>
            <pc:sldMk cId="3348392750" sldId="374"/>
            <ac:spMk id="5" creationId="{DDC46C24-C7CD-4635-A8F8-68DC176B7970}"/>
          </ac:spMkLst>
        </pc:spChg>
        <pc:spChg chg="add mod">
          <ac:chgData name="Vicky Flynn" userId="f77b8da6-4ab8-4a26-9349-b100032131f2" providerId="ADAL" clId="{1376886A-DFCD-42A5-A648-ED27D6AE35F0}" dt="2021-11-25T16:40:59.803" v="5334" actId="14100"/>
          <ac:spMkLst>
            <pc:docMk/>
            <pc:sldMk cId="3348392750" sldId="374"/>
            <ac:spMk id="8" creationId="{FF8D0126-DEAB-418B-8125-EBED4FA9DF18}"/>
          </ac:spMkLst>
        </pc:spChg>
        <pc:spChg chg="mod">
          <ac:chgData name="Vicky Flynn" userId="f77b8da6-4ab8-4a26-9349-b100032131f2" providerId="ADAL" clId="{1376886A-DFCD-42A5-A648-ED27D6AE35F0}" dt="2021-11-25T16:37:57.365" v="5235"/>
          <ac:spMkLst>
            <pc:docMk/>
            <pc:sldMk cId="3348392750" sldId="374"/>
            <ac:spMk id="12" creationId="{CF478DC5-DD7D-4AB4-87EF-FCFE2ABC5A96}"/>
          </ac:spMkLst>
        </pc:spChg>
        <pc:grpChg chg="add mod">
          <ac:chgData name="Vicky Flynn" userId="f77b8da6-4ab8-4a26-9349-b100032131f2" providerId="ADAL" clId="{1376886A-DFCD-42A5-A648-ED27D6AE35F0}" dt="2021-11-25T16:37:57.365" v="5235"/>
          <ac:grpSpMkLst>
            <pc:docMk/>
            <pc:sldMk cId="3348392750" sldId="374"/>
            <ac:grpSpMk id="11" creationId="{5E6B7D45-FE46-437B-9589-1BD7F437D07D}"/>
          </ac:grpSpMkLst>
        </pc:grpChg>
        <pc:picChg chg="add del mod">
          <ac:chgData name="Vicky Flynn" userId="f77b8da6-4ab8-4a26-9349-b100032131f2" providerId="ADAL" clId="{1376886A-DFCD-42A5-A648-ED27D6AE35F0}" dt="2021-11-25T16:37:41.402" v="5231" actId="478"/>
          <ac:picMkLst>
            <pc:docMk/>
            <pc:sldMk cId="3348392750" sldId="374"/>
            <ac:picMk id="6" creationId="{F46F32A2-0B1A-458C-BC2E-475E3B31DB96}"/>
          </ac:picMkLst>
        </pc:picChg>
        <pc:picChg chg="add mod">
          <ac:chgData name="Vicky Flynn" userId="f77b8da6-4ab8-4a26-9349-b100032131f2" providerId="ADAL" clId="{1376886A-DFCD-42A5-A648-ED27D6AE35F0}" dt="2021-11-25T15:29:16.220" v="58" actId="1076"/>
          <ac:picMkLst>
            <pc:docMk/>
            <pc:sldMk cId="3348392750" sldId="374"/>
            <ac:picMk id="7" creationId="{FC890F31-1401-4423-AC8C-DFEC88AC767C}"/>
          </ac:picMkLst>
        </pc:picChg>
        <pc:picChg chg="add del mod">
          <ac:chgData name="Vicky Flynn" userId="f77b8da6-4ab8-4a26-9349-b100032131f2" providerId="ADAL" clId="{1376886A-DFCD-42A5-A648-ED27D6AE35F0}" dt="2021-11-25T16:37:42.473" v="5232" actId="478"/>
          <ac:picMkLst>
            <pc:docMk/>
            <pc:sldMk cId="3348392750" sldId="374"/>
            <ac:picMk id="9" creationId="{10E6E66A-67E9-4E8E-8452-24EDA4074088}"/>
          </ac:picMkLst>
        </pc:picChg>
        <pc:picChg chg="add del mod">
          <ac:chgData name="Vicky Flynn" userId="f77b8da6-4ab8-4a26-9349-b100032131f2" providerId="ADAL" clId="{1376886A-DFCD-42A5-A648-ED27D6AE35F0}" dt="2021-11-25T15:53:27.617" v="2028" actId="931"/>
          <ac:picMkLst>
            <pc:docMk/>
            <pc:sldMk cId="3348392750" sldId="374"/>
            <ac:picMk id="11" creationId="{2DA55AFA-8AA5-4ED6-B6AE-DF2C61787B10}"/>
          </ac:picMkLst>
        </pc:picChg>
        <pc:picChg chg="add del mod">
          <ac:chgData name="Vicky Flynn" userId="f77b8da6-4ab8-4a26-9349-b100032131f2" providerId="ADAL" clId="{1376886A-DFCD-42A5-A648-ED27D6AE35F0}" dt="2021-11-25T15:53:26.194" v="2024" actId="931"/>
          <ac:picMkLst>
            <pc:docMk/>
            <pc:sldMk cId="3348392750" sldId="374"/>
            <ac:picMk id="13" creationId="{561DCDEE-A793-4B97-B21C-E9E88E68C27E}"/>
          </ac:picMkLst>
        </pc:picChg>
        <pc:picChg chg="mod">
          <ac:chgData name="Vicky Flynn" userId="f77b8da6-4ab8-4a26-9349-b100032131f2" providerId="ADAL" clId="{1376886A-DFCD-42A5-A648-ED27D6AE35F0}" dt="2021-11-25T16:37:57.365" v="5235"/>
          <ac:picMkLst>
            <pc:docMk/>
            <pc:sldMk cId="3348392750" sldId="374"/>
            <ac:picMk id="13" creationId="{E0F3EA0D-6C4D-410D-ABBE-E43FA375B81F}"/>
          </ac:picMkLst>
        </pc:picChg>
        <pc:picChg chg="mod">
          <ac:chgData name="Vicky Flynn" userId="f77b8da6-4ab8-4a26-9349-b100032131f2" providerId="ADAL" clId="{1376886A-DFCD-42A5-A648-ED27D6AE35F0}" dt="2021-11-25T16:37:57.365" v="5235"/>
          <ac:picMkLst>
            <pc:docMk/>
            <pc:sldMk cId="3348392750" sldId="374"/>
            <ac:picMk id="14" creationId="{A87A7461-BD71-4721-804D-B03C1DC7E77B}"/>
          </ac:picMkLst>
        </pc:picChg>
        <pc:picChg chg="add mod">
          <ac:chgData name="Vicky Flynn" userId="f77b8da6-4ab8-4a26-9349-b100032131f2" providerId="ADAL" clId="{1376886A-DFCD-42A5-A648-ED27D6AE35F0}" dt="2021-11-25T16:40:00.653" v="5326" actId="688"/>
          <ac:picMkLst>
            <pc:docMk/>
            <pc:sldMk cId="3348392750" sldId="374"/>
            <ac:picMk id="15" creationId="{6D31583A-E77F-4CC5-BA11-1FB3B71C6E7F}"/>
          </ac:picMkLst>
        </pc:picChg>
      </pc:sldChg>
      <pc:sldChg chg="add del">
        <pc:chgData name="Vicky Flynn" userId="f77b8da6-4ab8-4a26-9349-b100032131f2" providerId="ADAL" clId="{1376886A-DFCD-42A5-A648-ED27D6AE35F0}" dt="2021-11-25T15:26:51.575" v="21" actId="47"/>
        <pc:sldMkLst>
          <pc:docMk/>
          <pc:sldMk cId="3961016067" sldId="375"/>
        </pc:sldMkLst>
      </pc:sldChg>
      <pc:sldChg chg="addSp delSp modSp add mod">
        <pc:chgData name="Vicky Flynn" userId="f77b8da6-4ab8-4a26-9349-b100032131f2" providerId="ADAL" clId="{1376886A-DFCD-42A5-A648-ED27D6AE35F0}" dt="2021-11-25T16:50:49.684" v="5508" actId="14100"/>
        <pc:sldMkLst>
          <pc:docMk/>
          <pc:sldMk cId="4226731747" sldId="375"/>
        </pc:sldMkLst>
        <pc:spChg chg="del">
          <ac:chgData name="Vicky Flynn" userId="f77b8da6-4ab8-4a26-9349-b100032131f2" providerId="ADAL" clId="{1376886A-DFCD-42A5-A648-ED27D6AE35F0}" dt="2021-11-25T16:33:46.048" v="5109" actId="21"/>
          <ac:spMkLst>
            <pc:docMk/>
            <pc:sldMk cId="4226731747" sldId="375"/>
            <ac:spMk id="2" creationId="{2FBE86A7-632A-42E3-A2E3-0645E60C9E3A}"/>
          </ac:spMkLst>
        </pc:spChg>
        <pc:spChg chg="del">
          <ac:chgData name="Vicky Flynn" userId="f77b8da6-4ab8-4a26-9349-b100032131f2" providerId="ADAL" clId="{1376886A-DFCD-42A5-A648-ED27D6AE35F0}" dt="2021-11-25T16:33:53.337" v="5110" actId="21"/>
          <ac:spMkLst>
            <pc:docMk/>
            <pc:sldMk cId="4226731747" sldId="375"/>
            <ac:spMk id="3" creationId="{78F6AC6B-ABFE-41A3-A0DE-ECA5A73AAE02}"/>
          </ac:spMkLst>
        </pc:spChg>
        <pc:spChg chg="del">
          <ac:chgData name="Vicky Flynn" userId="f77b8da6-4ab8-4a26-9349-b100032131f2" providerId="ADAL" clId="{1376886A-DFCD-42A5-A648-ED27D6AE35F0}" dt="2021-11-25T16:33:39.191" v="5108" actId="478"/>
          <ac:spMkLst>
            <pc:docMk/>
            <pc:sldMk cId="4226731747" sldId="375"/>
            <ac:spMk id="4" creationId="{E2807FDC-AFBD-4A8B-B706-DA90D15BE570}"/>
          </ac:spMkLst>
        </pc:spChg>
        <pc:spChg chg="mod">
          <ac:chgData name="Vicky Flynn" userId="f77b8da6-4ab8-4a26-9349-b100032131f2" providerId="ADAL" clId="{1376886A-DFCD-42A5-A648-ED27D6AE35F0}" dt="2021-11-25T16:50:46.793" v="5507" actId="14100"/>
          <ac:spMkLst>
            <pc:docMk/>
            <pc:sldMk cId="4226731747" sldId="375"/>
            <ac:spMk id="5" creationId="{DDC46C24-C7CD-4635-A8F8-68DC176B7970}"/>
          </ac:spMkLst>
        </pc:spChg>
        <pc:spChg chg="mod">
          <ac:chgData name="Vicky Flynn" userId="f77b8da6-4ab8-4a26-9349-b100032131f2" providerId="ADAL" clId="{1376886A-DFCD-42A5-A648-ED27D6AE35F0}" dt="2021-11-25T16:50:49.684" v="5508" actId="14100"/>
          <ac:spMkLst>
            <pc:docMk/>
            <pc:sldMk cId="4226731747" sldId="375"/>
            <ac:spMk id="8" creationId="{FF8D0126-DEAB-418B-8125-EBED4FA9DF18}"/>
          </ac:spMkLst>
        </pc:spChg>
        <pc:spChg chg="add del mod">
          <ac:chgData name="Vicky Flynn" userId="f77b8da6-4ab8-4a26-9349-b100032131f2" providerId="ADAL" clId="{1376886A-DFCD-42A5-A648-ED27D6AE35F0}" dt="2021-11-25T16:33:56.283" v="5112"/>
          <ac:spMkLst>
            <pc:docMk/>
            <pc:sldMk cId="4226731747" sldId="375"/>
            <ac:spMk id="12" creationId="{DE5AAC34-2622-4526-A242-DF1BB812317A}"/>
          </ac:spMkLst>
        </pc:spChg>
        <pc:spChg chg="mod">
          <ac:chgData name="Vicky Flynn" userId="f77b8da6-4ab8-4a26-9349-b100032131f2" providerId="ADAL" clId="{1376886A-DFCD-42A5-A648-ED27D6AE35F0}" dt="2021-11-25T16:34:01.562" v="5113"/>
          <ac:spMkLst>
            <pc:docMk/>
            <pc:sldMk cId="4226731747" sldId="375"/>
            <ac:spMk id="14" creationId="{302A37E7-8234-46C4-AA5D-47FE982CB9A3}"/>
          </ac:spMkLst>
        </pc:spChg>
        <pc:grpChg chg="add mod">
          <ac:chgData name="Vicky Flynn" userId="f77b8da6-4ab8-4a26-9349-b100032131f2" providerId="ADAL" clId="{1376886A-DFCD-42A5-A648-ED27D6AE35F0}" dt="2021-11-25T16:34:01.562" v="5113"/>
          <ac:grpSpMkLst>
            <pc:docMk/>
            <pc:sldMk cId="4226731747" sldId="375"/>
            <ac:grpSpMk id="13" creationId="{E8A764F9-51D2-4162-A380-ED9FFDCC6112}"/>
          </ac:grpSpMkLst>
        </pc:grpChg>
        <pc:picChg chg="del mod">
          <ac:chgData name="Vicky Flynn" userId="f77b8da6-4ab8-4a26-9349-b100032131f2" providerId="ADAL" clId="{1376886A-DFCD-42A5-A648-ED27D6AE35F0}" dt="2021-11-25T16:33:37.497" v="5106" actId="478"/>
          <ac:picMkLst>
            <pc:docMk/>
            <pc:sldMk cId="4226731747" sldId="375"/>
            <ac:picMk id="6" creationId="{F46F32A2-0B1A-458C-BC2E-475E3B31DB96}"/>
          </ac:picMkLst>
        </pc:picChg>
        <pc:picChg chg="ord">
          <ac:chgData name="Vicky Flynn" userId="f77b8da6-4ab8-4a26-9349-b100032131f2" providerId="ADAL" clId="{1376886A-DFCD-42A5-A648-ED27D6AE35F0}" dt="2021-11-25T15:38:49.499" v="788" actId="166"/>
          <ac:picMkLst>
            <pc:docMk/>
            <pc:sldMk cId="4226731747" sldId="375"/>
            <ac:picMk id="7" creationId="{FC890F31-1401-4423-AC8C-DFEC88AC767C}"/>
          </ac:picMkLst>
        </pc:picChg>
        <pc:picChg chg="del mod">
          <ac:chgData name="Vicky Flynn" userId="f77b8da6-4ab8-4a26-9349-b100032131f2" providerId="ADAL" clId="{1376886A-DFCD-42A5-A648-ED27D6AE35F0}" dt="2021-11-25T16:33:38.290" v="5107" actId="478"/>
          <ac:picMkLst>
            <pc:docMk/>
            <pc:sldMk cId="4226731747" sldId="375"/>
            <ac:picMk id="9" creationId="{10E6E66A-67E9-4E8E-8452-24EDA4074088}"/>
          </ac:picMkLst>
        </pc:picChg>
        <pc:picChg chg="add mod modCrop">
          <ac:chgData name="Vicky Flynn" userId="f77b8da6-4ab8-4a26-9349-b100032131f2" providerId="ADAL" clId="{1376886A-DFCD-42A5-A648-ED27D6AE35F0}" dt="2021-11-25T15:39:19.852" v="794" actId="14100"/>
          <ac:picMkLst>
            <pc:docMk/>
            <pc:sldMk cId="4226731747" sldId="375"/>
            <ac:picMk id="11" creationId="{2AF2CD25-8DD0-441F-9CC8-6E425BC2A987}"/>
          </ac:picMkLst>
        </pc:picChg>
        <pc:picChg chg="mod">
          <ac:chgData name="Vicky Flynn" userId="f77b8da6-4ab8-4a26-9349-b100032131f2" providerId="ADAL" clId="{1376886A-DFCD-42A5-A648-ED27D6AE35F0}" dt="2021-11-25T16:34:01.562" v="5113"/>
          <ac:picMkLst>
            <pc:docMk/>
            <pc:sldMk cId="4226731747" sldId="375"/>
            <ac:picMk id="15" creationId="{C2DC7202-40BC-4660-B230-E97D29183F4E}"/>
          </ac:picMkLst>
        </pc:picChg>
        <pc:picChg chg="mod">
          <ac:chgData name="Vicky Flynn" userId="f77b8da6-4ab8-4a26-9349-b100032131f2" providerId="ADAL" clId="{1376886A-DFCD-42A5-A648-ED27D6AE35F0}" dt="2021-11-25T16:34:01.562" v="5113"/>
          <ac:picMkLst>
            <pc:docMk/>
            <pc:sldMk cId="4226731747" sldId="375"/>
            <ac:picMk id="16" creationId="{C1988287-EF5C-4855-9243-55BEA7FB3322}"/>
          </ac:picMkLst>
        </pc:picChg>
      </pc:sldChg>
      <pc:sldChg chg="modSp add del mod">
        <pc:chgData name="Vicky Flynn" userId="f77b8da6-4ab8-4a26-9349-b100032131f2" providerId="ADAL" clId="{1376886A-DFCD-42A5-A648-ED27D6AE35F0}" dt="2021-11-25T15:39:26.219" v="795" actId="47"/>
        <pc:sldMkLst>
          <pc:docMk/>
          <pc:sldMk cId="1134921248" sldId="376"/>
        </pc:sldMkLst>
        <pc:spChg chg="mod">
          <ac:chgData name="Vicky Flynn" userId="f77b8da6-4ab8-4a26-9349-b100032131f2" providerId="ADAL" clId="{1376886A-DFCD-42A5-A648-ED27D6AE35F0}" dt="2021-11-25T15:35:41.067" v="587" actId="20577"/>
          <ac:spMkLst>
            <pc:docMk/>
            <pc:sldMk cId="1134921248" sldId="376"/>
            <ac:spMk id="5" creationId="{DDC46C24-C7CD-4635-A8F8-68DC176B7970}"/>
          </ac:spMkLst>
        </pc:spChg>
      </pc:sldChg>
      <pc:sldChg chg="addSp delSp modSp add mod">
        <pc:chgData name="Vicky Flynn" userId="f77b8da6-4ab8-4a26-9349-b100032131f2" providerId="ADAL" clId="{1376886A-DFCD-42A5-A648-ED27D6AE35F0}" dt="2021-11-25T16:53:17.020" v="5509" actId="20577"/>
        <pc:sldMkLst>
          <pc:docMk/>
          <pc:sldMk cId="1349943753" sldId="376"/>
        </pc:sldMkLst>
        <pc:spChg chg="del">
          <ac:chgData name="Vicky Flynn" userId="f77b8da6-4ab8-4a26-9349-b100032131f2" providerId="ADAL" clId="{1376886A-DFCD-42A5-A648-ED27D6AE35F0}" dt="2021-11-25T16:33:26.211" v="5105" actId="21"/>
          <ac:spMkLst>
            <pc:docMk/>
            <pc:sldMk cId="1349943753" sldId="376"/>
            <ac:spMk id="2" creationId="{2FBE86A7-632A-42E3-A2E3-0645E60C9E3A}"/>
          </ac:spMkLst>
        </pc:spChg>
        <pc:spChg chg="del">
          <ac:chgData name="Vicky Flynn" userId="f77b8da6-4ab8-4a26-9349-b100032131f2" providerId="ADAL" clId="{1376886A-DFCD-42A5-A648-ED27D6AE35F0}" dt="2021-11-25T16:33:20.593" v="5104" actId="21"/>
          <ac:spMkLst>
            <pc:docMk/>
            <pc:sldMk cId="1349943753" sldId="376"/>
            <ac:spMk id="3" creationId="{78F6AC6B-ABFE-41A3-A0DE-ECA5A73AAE02}"/>
          </ac:spMkLst>
        </pc:spChg>
        <pc:spChg chg="del">
          <ac:chgData name="Vicky Flynn" userId="f77b8da6-4ab8-4a26-9349-b100032131f2" providerId="ADAL" clId="{1376886A-DFCD-42A5-A648-ED27D6AE35F0}" dt="2021-11-25T16:33:10.201" v="5100" actId="478"/>
          <ac:spMkLst>
            <pc:docMk/>
            <pc:sldMk cId="1349943753" sldId="376"/>
            <ac:spMk id="4" creationId="{E2807FDC-AFBD-4A8B-B706-DA90D15BE570}"/>
          </ac:spMkLst>
        </pc:spChg>
        <pc:spChg chg="mod">
          <ac:chgData name="Vicky Flynn" userId="f77b8da6-4ab8-4a26-9349-b100032131f2" providerId="ADAL" clId="{1376886A-DFCD-42A5-A648-ED27D6AE35F0}" dt="2021-11-25T16:53:17.020" v="5509" actId="20577"/>
          <ac:spMkLst>
            <pc:docMk/>
            <pc:sldMk cId="1349943753" sldId="376"/>
            <ac:spMk id="5" creationId="{DDC46C24-C7CD-4635-A8F8-68DC176B7970}"/>
          </ac:spMkLst>
        </pc:spChg>
        <pc:spChg chg="mod">
          <ac:chgData name="Vicky Flynn" userId="f77b8da6-4ab8-4a26-9349-b100032131f2" providerId="ADAL" clId="{1376886A-DFCD-42A5-A648-ED27D6AE35F0}" dt="2021-11-25T16:34:53.240" v="5118" actId="14100"/>
          <ac:spMkLst>
            <pc:docMk/>
            <pc:sldMk cId="1349943753" sldId="376"/>
            <ac:spMk id="8" creationId="{FF8D0126-DEAB-418B-8125-EBED4FA9DF18}"/>
          </ac:spMkLst>
        </pc:spChg>
        <pc:spChg chg="mod">
          <ac:chgData name="Vicky Flynn" userId="f77b8da6-4ab8-4a26-9349-b100032131f2" providerId="ADAL" clId="{1376886A-DFCD-42A5-A648-ED27D6AE35F0}" dt="2021-11-25T16:33:14.438" v="5103"/>
          <ac:spMkLst>
            <pc:docMk/>
            <pc:sldMk cId="1349943753" sldId="376"/>
            <ac:spMk id="12" creationId="{BC4AC21D-CA0C-4CAF-AC50-9CD401FF2439}"/>
          </ac:spMkLst>
        </pc:spChg>
        <pc:grpChg chg="add mod">
          <ac:chgData name="Vicky Flynn" userId="f77b8da6-4ab8-4a26-9349-b100032131f2" providerId="ADAL" clId="{1376886A-DFCD-42A5-A648-ED27D6AE35F0}" dt="2021-11-25T16:33:14.438" v="5103"/>
          <ac:grpSpMkLst>
            <pc:docMk/>
            <pc:sldMk cId="1349943753" sldId="376"/>
            <ac:grpSpMk id="11" creationId="{FCDFD5A6-D8A8-4E90-8EC4-34D34ABABA0C}"/>
          </ac:grpSpMkLst>
        </pc:grpChg>
        <pc:picChg chg="del">
          <ac:chgData name="Vicky Flynn" userId="f77b8da6-4ab8-4a26-9349-b100032131f2" providerId="ADAL" clId="{1376886A-DFCD-42A5-A648-ED27D6AE35F0}" dt="2021-11-25T16:33:13.161" v="5102" actId="478"/>
          <ac:picMkLst>
            <pc:docMk/>
            <pc:sldMk cId="1349943753" sldId="376"/>
            <ac:picMk id="6" creationId="{F46F32A2-0B1A-458C-BC2E-475E3B31DB96}"/>
          </ac:picMkLst>
        </pc:picChg>
        <pc:picChg chg="ord">
          <ac:chgData name="Vicky Flynn" userId="f77b8da6-4ab8-4a26-9349-b100032131f2" providerId="ADAL" clId="{1376886A-DFCD-42A5-A648-ED27D6AE35F0}" dt="2021-11-25T15:41:40.593" v="1015" actId="166"/>
          <ac:picMkLst>
            <pc:docMk/>
            <pc:sldMk cId="1349943753" sldId="376"/>
            <ac:picMk id="7" creationId="{FC890F31-1401-4423-AC8C-DFEC88AC767C}"/>
          </ac:picMkLst>
        </pc:picChg>
        <pc:picChg chg="del">
          <ac:chgData name="Vicky Flynn" userId="f77b8da6-4ab8-4a26-9349-b100032131f2" providerId="ADAL" clId="{1376886A-DFCD-42A5-A648-ED27D6AE35F0}" dt="2021-11-25T16:33:12.121" v="5101" actId="478"/>
          <ac:picMkLst>
            <pc:docMk/>
            <pc:sldMk cId="1349943753" sldId="376"/>
            <ac:picMk id="9" creationId="{10E6E66A-67E9-4E8E-8452-24EDA4074088}"/>
          </ac:picMkLst>
        </pc:picChg>
        <pc:picChg chg="del">
          <ac:chgData name="Vicky Flynn" userId="f77b8da6-4ab8-4a26-9349-b100032131f2" providerId="ADAL" clId="{1376886A-DFCD-42A5-A648-ED27D6AE35F0}" dt="2021-11-25T15:40:52.246" v="1007" actId="478"/>
          <ac:picMkLst>
            <pc:docMk/>
            <pc:sldMk cId="1349943753" sldId="376"/>
            <ac:picMk id="11" creationId="{2AF2CD25-8DD0-441F-9CC8-6E425BC2A987}"/>
          </ac:picMkLst>
        </pc:picChg>
        <pc:picChg chg="add del mod modCrop">
          <ac:chgData name="Vicky Flynn" userId="f77b8da6-4ab8-4a26-9349-b100032131f2" providerId="ADAL" clId="{1376886A-DFCD-42A5-A648-ED27D6AE35F0}" dt="2021-11-25T15:43:54.398" v="1306" actId="478"/>
          <ac:picMkLst>
            <pc:docMk/>
            <pc:sldMk cId="1349943753" sldId="376"/>
            <ac:picMk id="12" creationId="{579782D2-1838-4D6A-ABEC-0B2E466F6E72}"/>
          </ac:picMkLst>
        </pc:picChg>
        <pc:picChg chg="mod">
          <ac:chgData name="Vicky Flynn" userId="f77b8da6-4ab8-4a26-9349-b100032131f2" providerId="ADAL" clId="{1376886A-DFCD-42A5-A648-ED27D6AE35F0}" dt="2021-11-25T16:33:14.438" v="5103"/>
          <ac:picMkLst>
            <pc:docMk/>
            <pc:sldMk cId="1349943753" sldId="376"/>
            <ac:picMk id="13" creationId="{E247F14F-C634-4787-A1ED-973D5368953D}"/>
          </ac:picMkLst>
        </pc:picChg>
        <pc:picChg chg="add mod modCrop">
          <ac:chgData name="Vicky Flynn" userId="f77b8da6-4ab8-4a26-9349-b100032131f2" providerId="ADAL" clId="{1376886A-DFCD-42A5-A648-ED27D6AE35F0}" dt="2021-11-25T15:44:30.256" v="1315" actId="14100"/>
          <ac:picMkLst>
            <pc:docMk/>
            <pc:sldMk cId="1349943753" sldId="376"/>
            <ac:picMk id="14" creationId="{966F8197-0385-48BA-AA62-4CBD54458CFB}"/>
          </ac:picMkLst>
        </pc:picChg>
        <pc:picChg chg="mod">
          <ac:chgData name="Vicky Flynn" userId="f77b8da6-4ab8-4a26-9349-b100032131f2" providerId="ADAL" clId="{1376886A-DFCD-42A5-A648-ED27D6AE35F0}" dt="2021-11-25T16:33:14.438" v="5103"/>
          <ac:picMkLst>
            <pc:docMk/>
            <pc:sldMk cId="1349943753" sldId="376"/>
            <ac:picMk id="15" creationId="{DBAA41CE-87E6-41E3-B575-5FC7D8697DF0}"/>
          </ac:picMkLst>
        </pc:picChg>
      </pc:sldChg>
      <pc:sldChg chg="addSp delSp modSp add mod">
        <pc:chgData name="Vicky Flynn" userId="f77b8da6-4ab8-4a26-9349-b100032131f2" providerId="ADAL" clId="{1376886A-DFCD-42A5-A648-ED27D6AE35F0}" dt="2021-11-25T16:54:34.216" v="5512" actId="6549"/>
        <pc:sldMkLst>
          <pc:docMk/>
          <pc:sldMk cId="3356112460" sldId="377"/>
        </pc:sldMkLst>
        <pc:spChg chg="del">
          <ac:chgData name="Vicky Flynn" userId="f77b8da6-4ab8-4a26-9349-b100032131f2" providerId="ADAL" clId="{1376886A-DFCD-42A5-A648-ED27D6AE35F0}" dt="2021-11-25T16:32:30.965" v="5093" actId="21"/>
          <ac:spMkLst>
            <pc:docMk/>
            <pc:sldMk cId="3356112460" sldId="377"/>
            <ac:spMk id="2" creationId="{2FBE86A7-632A-42E3-A2E3-0645E60C9E3A}"/>
          </ac:spMkLst>
        </pc:spChg>
        <pc:spChg chg="del">
          <ac:chgData name="Vicky Flynn" userId="f77b8da6-4ab8-4a26-9349-b100032131f2" providerId="ADAL" clId="{1376886A-DFCD-42A5-A648-ED27D6AE35F0}" dt="2021-11-25T16:32:35.212" v="5094" actId="21"/>
          <ac:spMkLst>
            <pc:docMk/>
            <pc:sldMk cId="3356112460" sldId="377"/>
            <ac:spMk id="3" creationId="{78F6AC6B-ABFE-41A3-A0DE-ECA5A73AAE02}"/>
          </ac:spMkLst>
        </pc:spChg>
        <pc:spChg chg="del">
          <ac:chgData name="Vicky Flynn" userId="f77b8da6-4ab8-4a26-9349-b100032131f2" providerId="ADAL" clId="{1376886A-DFCD-42A5-A648-ED27D6AE35F0}" dt="2021-11-25T16:32:26.788" v="5092" actId="478"/>
          <ac:spMkLst>
            <pc:docMk/>
            <pc:sldMk cId="3356112460" sldId="377"/>
            <ac:spMk id="4" creationId="{E2807FDC-AFBD-4A8B-B706-DA90D15BE570}"/>
          </ac:spMkLst>
        </pc:spChg>
        <pc:spChg chg="mod">
          <ac:chgData name="Vicky Flynn" userId="f77b8da6-4ab8-4a26-9349-b100032131f2" providerId="ADAL" clId="{1376886A-DFCD-42A5-A648-ED27D6AE35F0}" dt="2021-11-25T16:54:34.216" v="5512" actId="6549"/>
          <ac:spMkLst>
            <pc:docMk/>
            <pc:sldMk cId="3356112460" sldId="377"/>
            <ac:spMk id="5" creationId="{DDC46C24-C7CD-4635-A8F8-68DC176B7970}"/>
          </ac:spMkLst>
        </pc:spChg>
        <pc:spChg chg="mod">
          <ac:chgData name="Vicky Flynn" userId="f77b8da6-4ab8-4a26-9349-b100032131f2" providerId="ADAL" clId="{1376886A-DFCD-42A5-A648-ED27D6AE35F0}" dt="2021-11-25T16:35:00.458" v="5119" actId="14100"/>
          <ac:spMkLst>
            <pc:docMk/>
            <pc:sldMk cId="3356112460" sldId="377"/>
            <ac:spMk id="8" creationId="{FF8D0126-DEAB-418B-8125-EBED4FA9DF18}"/>
          </ac:spMkLst>
        </pc:spChg>
        <pc:spChg chg="add del mod">
          <ac:chgData name="Vicky Flynn" userId="f77b8da6-4ab8-4a26-9349-b100032131f2" providerId="ADAL" clId="{1376886A-DFCD-42A5-A648-ED27D6AE35F0}" dt="2021-11-25T16:32:38.587" v="5096"/>
          <ac:spMkLst>
            <pc:docMk/>
            <pc:sldMk cId="3356112460" sldId="377"/>
            <ac:spMk id="12" creationId="{12917548-2BC1-45BD-9F2B-4FDB71B0B3D1}"/>
          </ac:spMkLst>
        </pc:spChg>
        <pc:spChg chg="mod">
          <ac:chgData name="Vicky Flynn" userId="f77b8da6-4ab8-4a26-9349-b100032131f2" providerId="ADAL" clId="{1376886A-DFCD-42A5-A648-ED27D6AE35F0}" dt="2021-11-25T16:32:45.102" v="5097"/>
          <ac:spMkLst>
            <pc:docMk/>
            <pc:sldMk cId="3356112460" sldId="377"/>
            <ac:spMk id="14" creationId="{3D115BCD-A46D-40B4-9F49-5AC1B443657A}"/>
          </ac:spMkLst>
        </pc:spChg>
        <pc:grpChg chg="add mod">
          <ac:chgData name="Vicky Flynn" userId="f77b8da6-4ab8-4a26-9349-b100032131f2" providerId="ADAL" clId="{1376886A-DFCD-42A5-A648-ED27D6AE35F0}" dt="2021-11-25T16:32:52.107" v="5099" actId="1076"/>
          <ac:grpSpMkLst>
            <pc:docMk/>
            <pc:sldMk cId="3356112460" sldId="377"/>
            <ac:grpSpMk id="13" creationId="{B8DC95E1-C35A-4D31-9219-ABC41EB45DB3}"/>
          </ac:grpSpMkLst>
        </pc:grpChg>
        <pc:picChg chg="ord">
          <ac:chgData name="Vicky Flynn" userId="f77b8da6-4ab8-4a26-9349-b100032131f2" providerId="ADAL" clId="{1376886A-DFCD-42A5-A648-ED27D6AE35F0}" dt="2021-11-25T15:45:59.901" v="1350" actId="166"/>
          <ac:picMkLst>
            <pc:docMk/>
            <pc:sldMk cId="3356112460" sldId="377"/>
            <ac:picMk id="7" creationId="{FC890F31-1401-4423-AC8C-DFEC88AC767C}"/>
          </ac:picMkLst>
        </pc:picChg>
        <pc:picChg chg="add mod modCrop">
          <ac:chgData name="Vicky Flynn" userId="f77b8da6-4ab8-4a26-9349-b100032131f2" providerId="ADAL" clId="{1376886A-DFCD-42A5-A648-ED27D6AE35F0}" dt="2021-11-25T15:46:10.179" v="1356" actId="1038"/>
          <ac:picMkLst>
            <pc:docMk/>
            <pc:sldMk cId="3356112460" sldId="377"/>
            <ac:picMk id="11" creationId="{F7C80E8C-66FC-4128-AD72-3CF7F3924D1D}"/>
          </ac:picMkLst>
        </pc:picChg>
        <pc:picChg chg="del">
          <ac:chgData name="Vicky Flynn" userId="f77b8da6-4ab8-4a26-9349-b100032131f2" providerId="ADAL" clId="{1376886A-DFCD-42A5-A648-ED27D6AE35F0}" dt="2021-11-25T15:45:14.198" v="1343" actId="478"/>
          <ac:picMkLst>
            <pc:docMk/>
            <pc:sldMk cId="3356112460" sldId="377"/>
            <ac:picMk id="14" creationId="{966F8197-0385-48BA-AA62-4CBD54458CFB}"/>
          </ac:picMkLst>
        </pc:picChg>
        <pc:picChg chg="mod">
          <ac:chgData name="Vicky Flynn" userId="f77b8da6-4ab8-4a26-9349-b100032131f2" providerId="ADAL" clId="{1376886A-DFCD-42A5-A648-ED27D6AE35F0}" dt="2021-11-25T16:32:45.102" v="5097"/>
          <ac:picMkLst>
            <pc:docMk/>
            <pc:sldMk cId="3356112460" sldId="377"/>
            <ac:picMk id="15" creationId="{B67A2E03-6393-4A60-929B-BB7CCB9AF492}"/>
          </ac:picMkLst>
        </pc:picChg>
        <pc:picChg chg="mod">
          <ac:chgData name="Vicky Flynn" userId="f77b8da6-4ab8-4a26-9349-b100032131f2" providerId="ADAL" clId="{1376886A-DFCD-42A5-A648-ED27D6AE35F0}" dt="2021-11-25T16:32:45.102" v="5097"/>
          <ac:picMkLst>
            <pc:docMk/>
            <pc:sldMk cId="3356112460" sldId="377"/>
            <ac:picMk id="16" creationId="{E7F71A5F-8313-47E7-BC70-63892CD6772E}"/>
          </ac:picMkLst>
        </pc:picChg>
      </pc:sldChg>
      <pc:sldChg chg="addSp delSp modSp add mod">
        <pc:chgData name="Vicky Flynn" userId="f77b8da6-4ab8-4a26-9349-b100032131f2" providerId="ADAL" clId="{1376886A-DFCD-42A5-A648-ED27D6AE35F0}" dt="2021-11-25T16:35:11.283" v="5121" actId="478"/>
        <pc:sldMkLst>
          <pc:docMk/>
          <pc:sldMk cId="2949860331" sldId="378"/>
        </pc:sldMkLst>
        <pc:spChg chg="del">
          <ac:chgData name="Vicky Flynn" userId="f77b8da6-4ab8-4a26-9349-b100032131f2" providerId="ADAL" clId="{1376886A-DFCD-42A5-A648-ED27D6AE35F0}" dt="2021-11-25T16:31:49.482" v="5089" actId="21"/>
          <ac:spMkLst>
            <pc:docMk/>
            <pc:sldMk cId="2949860331" sldId="378"/>
            <ac:spMk id="2" creationId="{2FBE86A7-632A-42E3-A2E3-0645E60C9E3A}"/>
          </ac:spMkLst>
        </pc:spChg>
        <pc:spChg chg="del">
          <ac:chgData name="Vicky Flynn" userId="f77b8da6-4ab8-4a26-9349-b100032131f2" providerId="ADAL" clId="{1376886A-DFCD-42A5-A648-ED27D6AE35F0}" dt="2021-11-25T16:31:59.676" v="5090" actId="21"/>
          <ac:spMkLst>
            <pc:docMk/>
            <pc:sldMk cId="2949860331" sldId="378"/>
            <ac:spMk id="3" creationId="{78F6AC6B-ABFE-41A3-A0DE-ECA5A73AAE02}"/>
          </ac:spMkLst>
        </pc:spChg>
        <pc:spChg chg="del">
          <ac:chgData name="Vicky Flynn" userId="f77b8da6-4ab8-4a26-9349-b100032131f2" providerId="ADAL" clId="{1376886A-DFCD-42A5-A648-ED27D6AE35F0}" dt="2021-11-25T16:31:39.192" v="5087" actId="478"/>
          <ac:spMkLst>
            <pc:docMk/>
            <pc:sldMk cId="2949860331" sldId="378"/>
            <ac:spMk id="4" creationId="{E2807FDC-AFBD-4A8B-B706-DA90D15BE570}"/>
          </ac:spMkLst>
        </pc:spChg>
        <pc:spChg chg="mod">
          <ac:chgData name="Vicky Flynn" userId="f77b8da6-4ab8-4a26-9349-b100032131f2" providerId="ADAL" clId="{1376886A-DFCD-42A5-A648-ED27D6AE35F0}" dt="2021-11-25T16:34:23.499" v="5115" actId="14100"/>
          <ac:spMkLst>
            <pc:docMk/>
            <pc:sldMk cId="2949860331" sldId="378"/>
            <ac:spMk id="5" creationId="{DDC46C24-C7CD-4635-A8F8-68DC176B7970}"/>
          </ac:spMkLst>
        </pc:spChg>
        <pc:spChg chg="mod">
          <ac:chgData name="Vicky Flynn" userId="f77b8da6-4ab8-4a26-9349-b100032131f2" providerId="ADAL" clId="{1376886A-DFCD-42A5-A648-ED27D6AE35F0}" dt="2021-11-25T16:35:06.777" v="5120" actId="14100"/>
          <ac:spMkLst>
            <pc:docMk/>
            <pc:sldMk cId="2949860331" sldId="378"/>
            <ac:spMk id="8" creationId="{FF8D0126-DEAB-418B-8125-EBED4FA9DF18}"/>
          </ac:spMkLst>
        </pc:spChg>
        <pc:spChg chg="mod">
          <ac:chgData name="Vicky Flynn" userId="f77b8da6-4ab8-4a26-9349-b100032131f2" providerId="ADAL" clId="{1376886A-DFCD-42A5-A648-ED27D6AE35F0}" dt="2021-11-25T16:31:42.031" v="5088"/>
          <ac:spMkLst>
            <pc:docMk/>
            <pc:sldMk cId="2949860331" sldId="378"/>
            <ac:spMk id="15" creationId="{C9E84B03-F8FD-4AC5-A732-6E533CAC478C}"/>
          </ac:spMkLst>
        </pc:spChg>
        <pc:grpChg chg="add mod">
          <ac:chgData name="Vicky Flynn" userId="f77b8da6-4ab8-4a26-9349-b100032131f2" providerId="ADAL" clId="{1376886A-DFCD-42A5-A648-ED27D6AE35F0}" dt="2021-11-25T16:31:42.031" v="5088"/>
          <ac:grpSpMkLst>
            <pc:docMk/>
            <pc:sldMk cId="2949860331" sldId="378"/>
            <ac:grpSpMk id="13" creationId="{F38C84DD-E795-4DF4-ABD6-0330674B7CDA}"/>
          </ac:grpSpMkLst>
        </pc:grpChg>
        <pc:picChg chg="del mod ord">
          <ac:chgData name="Vicky Flynn" userId="f77b8da6-4ab8-4a26-9349-b100032131f2" providerId="ADAL" clId="{1376886A-DFCD-42A5-A648-ED27D6AE35F0}" dt="2021-11-25T16:35:11.283" v="5121" actId="478"/>
          <ac:picMkLst>
            <pc:docMk/>
            <pc:sldMk cId="2949860331" sldId="378"/>
            <ac:picMk id="7" creationId="{FC890F31-1401-4423-AC8C-DFEC88AC767C}"/>
          </ac:picMkLst>
        </pc:picChg>
        <pc:picChg chg="del mod">
          <ac:chgData name="Vicky Flynn" userId="f77b8da6-4ab8-4a26-9349-b100032131f2" providerId="ADAL" clId="{1376886A-DFCD-42A5-A648-ED27D6AE35F0}" dt="2021-11-25T16:34:13.864" v="5114" actId="478"/>
          <ac:picMkLst>
            <pc:docMk/>
            <pc:sldMk cId="2949860331" sldId="378"/>
            <ac:picMk id="9" creationId="{10E6E66A-67E9-4E8E-8452-24EDA4074088}"/>
          </ac:picMkLst>
        </pc:picChg>
        <pc:picChg chg="del">
          <ac:chgData name="Vicky Flynn" userId="f77b8da6-4ab8-4a26-9349-b100032131f2" providerId="ADAL" clId="{1376886A-DFCD-42A5-A648-ED27D6AE35F0}" dt="2021-11-25T15:56:25.079" v="2048" actId="478"/>
          <ac:picMkLst>
            <pc:docMk/>
            <pc:sldMk cId="2949860331" sldId="378"/>
            <ac:picMk id="11" creationId="{F7C80E8C-66FC-4128-AD72-3CF7F3924D1D}"/>
          </ac:picMkLst>
        </pc:picChg>
        <pc:picChg chg="add mod ord">
          <ac:chgData name="Vicky Flynn" userId="f77b8da6-4ab8-4a26-9349-b100032131f2" providerId="ADAL" clId="{1376886A-DFCD-42A5-A648-ED27D6AE35F0}" dt="2021-11-25T16:06:56.535" v="3036" actId="688"/>
          <ac:picMkLst>
            <pc:docMk/>
            <pc:sldMk cId="2949860331" sldId="378"/>
            <ac:picMk id="12" creationId="{020DEE79-2F2A-4FF9-B773-B1B91D22E21A}"/>
          </ac:picMkLst>
        </pc:picChg>
        <pc:picChg chg="add mod">
          <ac:chgData name="Vicky Flynn" userId="f77b8da6-4ab8-4a26-9349-b100032131f2" providerId="ADAL" clId="{1376886A-DFCD-42A5-A648-ED27D6AE35F0}" dt="2021-11-25T16:07:00.206" v="3037" actId="1076"/>
          <ac:picMkLst>
            <pc:docMk/>
            <pc:sldMk cId="2949860331" sldId="378"/>
            <ac:picMk id="14" creationId="{BC0EBBDD-1497-4B13-B829-011C5521729B}"/>
          </ac:picMkLst>
        </pc:picChg>
        <pc:picChg chg="mod">
          <ac:chgData name="Vicky Flynn" userId="f77b8da6-4ab8-4a26-9349-b100032131f2" providerId="ADAL" clId="{1376886A-DFCD-42A5-A648-ED27D6AE35F0}" dt="2021-11-25T16:31:42.031" v="5088"/>
          <ac:picMkLst>
            <pc:docMk/>
            <pc:sldMk cId="2949860331" sldId="378"/>
            <ac:picMk id="16" creationId="{7902F1D2-736E-4AD6-8E63-492EB1CCA232}"/>
          </ac:picMkLst>
        </pc:picChg>
        <pc:picChg chg="mod">
          <ac:chgData name="Vicky Flynn" userId="f77b8da6-4ab8-4a26-9349-b100032131f2" providerId="ADAL" clId="{1376886A-DFCD-42A5-A648-ED27D6AE35F0}" dt="2021-11-25T16:31:42.031" v="5088"/>
          <ac:picMkLst>
            <pc:docMk/>
            <pc:sldMk cId="2949860331" sldId="378"/>
            <ac:picMk id="17" creationId="{1D947107-1B93-421B-96BF-BC5F55C93195}"/>
          </ac:picMkLst>
        </pc:picChg>
      </pc:sldChg>
      <pc:sldChg chg="addSp delSp modSp add mod">
        <pc:chgData name="Vicky Flynn" userId="f77b8da6-4ab8-4a26-9349-b100032131f2" providerId="ADAL" clId="{1376886A-DFCD-42A5-A648-ED27D6AE35F0}" dt="2021-11-25T16:50:39.132" v="5506" actId="20577"/>
        <pc:sldMkLst>
          <pc:docMk/>
          <pc:sldMk cId="3801390616" sldId="379"/>
        </pc:sldMkLst>
        <pc:spChg chg="del">
          <ac:chgData name="Vicky Flynn" userId="f77b8da6-4ab8-4a26-9349-b100032131f2" providerId="ADAL" clId="{1376886A-DFCD-42A5-A648-ED27D6AE35F0}" dt="2021-11-25T16:30:05.858" v="5076" actId="21"/>
          <ac:spMkLst>
            <pc:docMk/>
            <pc:sldMk cId="3801390616" sldId="379"/>
            <ac:spMk id="2" creationId="{2FBE86A7-632A-42E3-A2E3-0645E60C9E3A}"/>
          </ac:spMkLst>
        </pc:spChg>
        <pc:spChg chg="del">
          <ac:chgData name="Vicky Flynn" userId="f77b8da6-4ab8-4a26-9349-b100032131f2" providerId="ADAL" clId="{1376886A-DFCD-42A5-A648-ED27D6AE35F0}" dt="2021-11-25T16:30:03.069" v="5075" actId="21"/>
          <ac:spMkLst>
            <pc:docMk/>
            <pc:sldMk cId="3801390616" sldId="379"/>
            <ac:spMk id="3" creationId="{78F6AC6B-ABFE-41A3-A0DE-ECA5A73AAE02}"/>
          </ac:spMkLst>
        </pc:spChg>
        <pc:spChg chg="mod">
          <ac:chgData name="Vicky Flynn" userId="f77b8da6-4ab8-4a26-9349-b100032131f2" providerId="ADAL" clId="{1376886A-DFCD-42A5-A648-ED27D6AE35F0}" dt="2021-11-25T16:30:22.429" v="5078" actId="164"/>
          <ac:spMkLst>
            <pc:docMk/>
            <pc:sldMk cId="3801390616" sldId="379"/>
            <ac:spMk id="4" creationId="{E2807FDC-AFBD-4A8B-B706-DA90D15BE570}"/>
          </ac:spMkLst>
        </pc:spChg>
        <pc:spChg chg="mod">
          <ac:chgData name="Vicky Flynn" userId="f77b8da6-4ab8-4a26-9349-b100032131f2" providerId="ADAL" clId="{1376886A-DFCD-42A5-A648-ED27D6AE35F0}" dt="2021-11-25T16:50:39.132" v="5506" actId="20577"/>
          <ac:spMkLst>
            <pc:docMk/>
            <pc:sldMk cId="3801390616" sldId="379"/>
            <ac:spMk id="5" creationId="{DDC46C24-C7CD-4635-A8F8-68DC176B7970}"/>
          </ac:spMkLst>
        </pc:spChg>
        <pc:spChg chg="mod">
          <ac:chgData name="Vicky Flynn" userId="f77b8da6-4ab8-4a26-9349-b100032131f2" providerId="ADAL" clId="{1376886A-DFCD-42A5-A648-ED27D6AE35F0}" dt="2021-11-25T16:07:30.632" v="3039" actId="20577"/>
          <ac:spMkLst>
            <pc:docMk/>
            <pc:sldMk cId="3801390616" sldId="379"/>
            <ac:spMk id="8" creationId="{FF8D0126-DEAB-418B-8125-EBED4FA9DF18}"/>
          </ac:spMkLst>
        </pc:spChg>
        <pc:grpChg chg="add mod">
          <ac:chgData name="Vicky Flynn" userId="f77b8da6-4ab8-4a26-9349-b100032131f2" providerId="ADAL" clId="{1376886A-DFCD-42A5-A648-ED27D6AE35F0}" dt="2021-11-25T16:30:22.429" v="5078" actId="164"/>
          <ac:grpSpMkLst>
            <pc:docMk/>
            <pc:sldMk cId="3801390616" sldId="379"/>
            <ac:grpSpMk id="10" creationId="{69FF6440-CF05-4DD0-98FB-009D80BBD758}"/>
          </ac:grpSpMkLst>
        </pc:grpChg>
        <pc:picChg chg="mod">
          <ac:chgData name="Vicky Flynn" userId="f77b8da6-4ab8-4a26-9349-b100032131f2" providerId="ADAL" clId="{1376886A-DFCD-42A5-A648-ED27D6AE35F0}" dt="2021-11-25T16:30:22.429" v="5078" actId="164"/>
          <ac:picMkLst>
            <pc:docMk/>
            <pc:sldMk cId="3801390616" sldId="379"/>
            <ac:picMk id="6" creationId="{F46F32A2-0B1A-458C-BC2E-475E3B31DB96}"/>
          </ac:picMkLst>
        </pc:picChg>
        <pc:picChg chg="ord">
          <ac:chgData name="Vicky Flynn" userId="f77b8da6-4ab8-4a26-9349-b100032131f2" providerId="ADAL" clId="{1376886A-DFCD-42A5-A648-ED27D6AE35F0}" dt="2021-11-25T16:09:33.229" v="3223" actId="166"/>
          <ac:picMkLst>
            <pc:docMk/>
            <pc:sldMk cId="3801390616" sldId="379"/>
            <ac:picMk id="7" creationId="{FC890F31-1401-4423-AC8C-DFEC88AC767C}"/>
          </ac:picMkLst>
        </pc:picChg>
        <pc:picChg chg="mod">
          <ac:chgData name="Vicky Flynn" userId="f77b8da6-4ab8-4a26-9349-b100032131f2" providerId="ADAL" clId="{1376886A-DFCD-42A5-A648-ED27D6AE35F0}" dt="2021-11-25T16:30:22.429" v="5078" actId="164"/>
          <ac:picMkLst>
            <pc:docMk/>
            <pc:sldMk cId="3801390616" sldId="379"/>
            <ac:picMk id="9" creationId="{10E6E66A-67E9-4E8E-8452-24EDA4074088}"/>
          </ac:picMkLst>
        </pc:picChg>
        <pc:picChg chg="add mod ord">
          <ac:chgData name="Vicky Flynn" userId="f77b8da6-4ab8-4a26-9349-b100032131f2" providerId="ADAL" clId="{1376886A-DFCD-42A5-A648-ED27D6AE35F0}" dt="2021-11-25T16:15:23.151" v="3932" actId="1076"/>
          <ac:picMkLst>
            <pc:docMk/>
            <pc:sldMk cId="3801390616" sldId="379"/>
            <ac:picMk id="11" creationId="{3D80CDF6-D0A9-4418-A142-3A2DB6DE7D79}"/>
          </ac:picMkLst>
        </pc:picChg>
        <pc:picChg chg="del">
          <ac:chgData name="Vicky Flynn" userId="f77b8da6-4ab8-4a26-9349-b100032131f2" providerId="ADAL" clId="{1376886A-DFCD-42A5-A648-ED27D6AE35F0}" dt="2021-11-25T16:08:02.263" v="3136" actId="478"/>
          <ac:picMkLst>
            <pc:docMk/>
            <pc:sldMk cId="3801390616" sldId="379"/>
            <ac:picMk id="12" creationId="{020DEE79-2F2A-4FF9-B773-B1B91D22E21A}"/>
          </ac:picMkLst>
        </pc:picChg>
        <pc:picChg chg="del">
          <ac:chgData name="Vicky Flynn" userId="f77b8da6-4ab8-4a26-9349-b100032131f2" providerId="ADAL" clId="{1376886A-DFCD-42A5-A648-ED27D6AE35F0}" dt="2021-11-25T16:08:03.032" v="3137" actId="478"/>
          <ac:picMkLst>
            <pc:docMk/>
            <pc:sldMk cId="3801390616" sldId="379"/>
            <ac:picMk id="14" creationId="{BC0EBBDD-1497-4B13-B829-011C5521729B}"/>
          </ac:picMkLst>
        </pc:picChg>
        <pc:picChg chg="add mod">
          <ac:chgData name="Vicky Flynn" userId="f77b8da6-4ab8-4a26-9349-b100032131f2" providerId="ADAL" clId="{1376886A-DFCD-42A5-A648-ED27D6AE35F0}" dt="2021-11-25T16:15:25.021" v="3933" actId="1076"/>
          <ac:picMkLst>
            <pc:docMk/>
            <pc:sldMk cId="3801390616" sldId="379"/>
            <ac:picMk id="15" creationId="{40DBCCEC-CA85-4A1B-80E9-B9F1A7F4B19B}"/>
          </ac:picMkLst>
        </pc:picChg>
      </pc:sldChg>
      <pc:sldChg chg="addSp delSp modSp add mod">
        <pc:chgData name="Vicky Flynn" userId="f77b8da6-4ab8-4a26-9349-b100032131f2" providerId="ADAL" clId="{1376886A-DFCD-42A5-A648-ED27D6AE35F0}" dt="2021-11-25T16:37:09.534" v="5229" actId="255"/>
        <pc:sldMkLst>
          <pc:docMk/>
          <pc:sldMk cId="1832934467" sldId="380"/>
        </pc:sldMkLst>
        <pc:spChg chg="del">
          <ac:chgData name="Vicky Flynn" userId="f77b8da6-4ab8-4a26-9349-b100032131f2" providerId="ADAL" clId="{1376886A-DFCD-42A5-A648-ED27D6AE35F0}" dt="2021-11-25T16:29:30.976" v="5071" actId="21"/>
          <ac:spMkLst>
            <pc:docMk/>
            <pc:sldMk cId="1832934467" sldId="380"/>
            <ac:spMk id="2" creationId="{2FBE86A7-632A-42E3-A2E3-0645E60C9E3A}"/>
          </ac:spMkLst>
        </pc:spChg>
        <pc:spChg chg="del">
          <ac:chgData name="Vicky Flynn" userId="f77b8da6-4ab8-4a26-9349-b100032131f2" providerId="ADAL" clId="{1376886A-DFCD-42A5-A648-ED27D6AE35F0}" dt="2021-11-25T16:29:34.889" v="5072" actId="21"/>
          <ac:spMkLst>
            <pc:docMk/>
            <pc:sldMk cId="1832934467" sldId="380"/>
            <ac:spMk id="3" creationId="{78F6AC6B-ABFE-41A3-A0DE-ECA5A73AAE02}"/>
          </ac:spMkLst>
        </pc:spChg>
        <pc:spChg chg="del mod">
          <ac:chgData name="Vicky Flynn" userId="f77b8da6-4ab8-4a26-9349-b100032131f2" providerId="ADAL" clId="{1376886A-DFCD-42A5-A648-ED27D6AE35F0}" dt="2021-11-25T16:29:21.497" v="5070" actId="478"/>
          <ac:spMkLst>
            <pc:docMk/>
            <pc:sldMk cId="1832934467" sldId="380"/>
            <ac:spMk id="4" creationId="{E2807FDC-AFBD-4A8B-B706-DA90D15BE570}"/>
          </ac:spMkLst>
        </pc:spChg>
        <pc:spChg chg="mod">
          <ac:chgData name="Vicky Flynn" userId="f77b8da6-4ab8-4a26-9349-b100032131f2" providerId="ADAL" clId="{1376886A-DFCD-42A5-A648-ED27D6AE35F0}" dt="2021-11-25T16:37:09.534" v="5229" actId="255"/>
          <ac:spMkLst>
            <pc:docMk/>
            <pc:sldMk cId="1832934467" sldId="380"/>
            <ac:spMk id="5" creationId="{DDC46C24-C7CD-4635-A8F8-68DC176B7970}"/>
          </ac:spMkLst>
        </pc:spChg>
        <pc:spChg chg="mod">
          <ac:chgData name="Vicky Flynn" userId="f77b8da6-4ab8-4a26-9349-b100032131f2" providerId="ADAL" clId="{1376886A-DFCD-42A5-A648-ED27D6AE35F0}" dt="2021-11-25T16:35:26.592" v="5123" actId="14100"/>
          <ac:spMkLst>
            <pc:docMk/>
            <pc:sldMk cId="1832934467" sldId="380"/>
            <ac:spMk id="8" creationId="{FF8D0126-DEAB-418B-8125-EBED4FA9DF18}"/>
          </ac:spMkLst>
        </pc:spChg>
        <pc:spChg chg="add mod">
          <ac:chgData name="Vicky Flynn" userId="f77b8da6-4ab8-4a26-9349-b100032131f2" providerId="ADAL" clId="{1376886A-DFCD-42A5-A648-ED27D6AE35F0}" dt="2021-11-25T16:32:20.825" v="5091" actId="1076"/>
          <ac:spMkLst>
            <pc:docMk/>
            <pc:sldMk cId="1832934467" sldId="380"/>
            <ac:spMk id="10" creationId="{F19DD057-F768-4653-808D-E6BCF6A16850}"/>
          </ac:spMkLst>
        </pc:spChg>
        <pc:spChg chg="add mod">
          <ac:chgData name="Vicky Flynn" userId="f77b8da6-4ab8-4a26-9349-b100032131f2" providerId="ADAL" clId="{1376886A-DFCD-42A5-A648-ED27D6AE35F0}" dt="2021-11-25T16:30:30.700" v="5081"/>
          <ac:spMkLst>
            <pc:docMk/>
            <pc:sldMk cId="1832934467" sldId="380"/>
            <ac:spMk id="13" creationId="{29E6565B-FB68-4023-B156-C9E4B9B9399B}"/>
          </ac:spMkLst>
        </pc:spChg>
        <pc:spChg chg="add mod">
          <ac:chgData name="Vicky Flynn" userId="f77b8da6-4ab8-4a26-9349-b100032131f2" providerId="ADAL" clId="{1376886A-DFCD-42A5-A648-ED27D6AE35F0}" dt="2021-11-25T16:24:48.921" v="5049"/>
          <ac:spMkLst>
            <pc:docMk/>
            <pc:sldMk cId="1832934467" sldId="380"/>
            <ac:spMk id="13" creationId="{DFB94EB3-DA12-4E28-815C-1625DC77680C}"/>
          </ac:spMkLst>
        </pc:spChg>
        <pc:spChg chg="mod">
          <ac:chgData name="Vicky Flynn" userId="f77b8da6-4ab8-4a26-9349-b100032131f2" providerId="ADAL" clId="{1376886A-DFCD-42A5-A648-ED27D6AE35F0}" dt="2021-11-25T16:31:00.250" v="5083"/>
          <ac:spMkLst>
            <pc:docMk/>
            <pc:sldMk cId="1832934467" sldId="380"/>
            <ac:spMk id="16" creationId="{9C026055-A4A4-410F-8516-BB980863332A}"/>
          </ac:spMkLst>
        </pc:spChg>
        <pc:grpChg chg="add mod">
          <ac:chgData name="Vicky Flynn" userId="f77b8da6-4ab8-4a26-9349-b100032131f2" providerId="ADAL" clId="{1376886A-DFCD-42A5-A648-ED27D6AE35F0}" dt="2021-11-25T16:36:54.714" v="5226" actId="1076"/>
          <ac:grpSpMkLst>
            <pc:docMk/>
            <pc:sldMk cId="1832934467" sldId="380"/>
            <ac:grpSpMk id="15" creationId="{702458DA-FC28-411C-834F-B14020CF8F13}"/>
          </ac:grpSpMkLst>
        </pc:grpChg>
        <pc:picChg chg="del">
          <ac:chgData name="Vicky Flynn" userId="f77b8da6-4ab8-4a26-9349-b100032131f2" providerId="ADAL" clId="{1376886A-DFCD-42A5-A648-ED27D6AE35F0}" dt="2021-11-25T16:30:29.440" v="5080" actId="478"/>
          <ac:picMkLst>
            <pc:docMk/>
            <pc:sldMk cId="1832934467" sldId="380"/>
            <ac:picMk id="6" creationId="{F46F32A2-0B1A-458C-BC2E-475E3B31DB96}"/>
          </ac:picMkLst>
        </pc:picChg>
        <pc:picChg chg="ord">
          <ac:chgData name="Vicky Flynn" userId="f77b8da6-4ab8-4a26-9349-b100032131f2" providerId="ADAL" clId="{1376886A-DFCD-42A5-A648-ED27D6AE35F0}" dt="2021-11-25T16:28:17.786" v="5056" actId="166"/>
          <ac:picMkLst>
            <pc:docMk/>
            <pc:sldMk cId="1832934467" sldId="380"/>
            <ac:picMk id="7" creationId="{FC890F31-1401-4423-AC8C-DFEC88AC767C}"/>
          </ac:picMkLst>
        </pc:picChg>
        <pc:picChg chg="del">
          <ac:chgData name="Vicky Flynn" userId="f77b8da6-4ab8-4a26-9349-b100032131f2" providerId="ADAL" clId="{1376886A-DFCD-42A5-A648-ED27D6AE35F0}" dt="2021-11-25T16:30:28.568" v="5079" actId="478"/>
          <ac:picMkLst>
            <pc:docMk/>
            <pc:sldMk cId="1832934467" sldId="380"/>
            <ac:picMk id="9" creationId="{10E6E66A-67E9-4E8E-8452-24EDA4074088}"/>
          </ac:picMkLst>
        </pc:picChg>
        <pc:picChg chg="del">
          <ac:chgData name="Vicky Flynn" userId="f77b8da6-4ab8-4a26-9349-b100032131f2" providerId="ADAL" clId="{1376886A-DFCD-42A5-A648-ED27D6AE35F0}" dt="2021-11-25T16:18:50.438" v="4301" actId="478"/>
          <ac:picMkLst>
            <pc:docMk/>
            <pc:sldMk cId="1832934467" sldId="380"/>
            <ac:picMk id="11" creationId="{3D80CDF6-D0A9-4418-A142-3A2DB6DE7D79}"/>
          </ac:picMkLst>
        </pc:picChg>
        <pc:picChg chg="add mod modCrop">
          <ac:chgData name="Vicky Flynn" userId="f77b8da6-4ab8-4a26-9349-b100032131f2" providerId="ADAL" clId="{1376886A-DFCD-42A5-A648-ED27D6AE35F0}" dt="2021-11-25T16:31:31.875" v="5086" actId="1076"/>
          <ac:picMkLst>
            <pc:docMk/>
            <pc:sldMk cId="1832934467" sldId="380"/>
            <ac:picMk id="12" creationId="{56A99EB2-3B86-4543-9F71-F5797A3A42A2}"/>
          </ac:picMkLst>
        </pc:picChg>
        <pc:picChg chg="add mod">
          <ac:chgData name="Vicky Flynn" userId="f77b8da6-4ab8-4a26-9349-b100032131f2" providerId="ADAL" clId="{1376886A-DFCD-42A5-A648-ED27D6AE35F0}" dt="2021-11-25T16:30:41.092" v="5082"/>
          <ac:picMkLst>
            <pc:docMk/>
            <pc:sldMk cId="1832934467" sldId="380"/>
            <ac:picMk id="14" creationId="{72A4FF42-7D19-47EC-865B-1902EFB4C15F}"/>
          </ac:picMkLst>
        </pc:picChg>
        <pc:picChg chg="del">
          <ac:chgData name="Vicky Flynn" userId="f77b8da6-4ab8-4a26-9349-b100032131f2" providerId="ADAL" clId="{1376886A-DFCD-42A5-A648-ED27D6AE35F0}" dt="2021-11-25T16:18:52.052" v="4302" actId="478"/>
          <ac:picMkLst>
            <pc:docMk/>
            <pc:sldMk cId="1832934467" sldId="380"/>
            <ac:picMk id="15" creationId="{40DBCCEC-CA85-4A1B-80E9-B9F1A7F4B19B}"/>
          </ac:picMkLst>
        </pc:picChg>
        <pc:picChg chg="mod">
          <ac:chgData name="Vicky Flynn" userId="f77b8da6-4ab8-4a26-9349-b100032131f2" providerId="ADAL" clId="{1376886A-DFCD-42A5-A648-ED27D6AE35F0}" dt="2021-11-25T16:31:00.250" v="5083"/>
          <ac:picMkLst>
            <pc:docMk/>
            <pc:sldMk cId="1832934467" sldId="380"/>
            <ac:picMk id="17" creationId="{42567326-E5D9-4AEA-87F9-568AB6F5335F}"/>
          </ac:picMkLst>
        </pc:picChg>
        <pc:picChg chg="mod">
          <ac:chgData name="Vicky Flynn" userId="f77b8da6-4ab8-4a26-9349-b100032131f2" providerId="ADAL" clId="{1376886A-DFCD-42A5-A648-ED27D6AE35F0}" dt="2021-11-25T16:31:00.250" v="5083"/>
          <ac:picMkLst>
            <pc:docMk/>
            <pc:sldMk cId="1832934467" sldId="380"/>
            <ac:picMk id="18" creationId="{81FCA99F-9636-4CCB-BC33-35C8B805EAD7}"/>
          </ac:picMkLst>
        </pc:picChg>
      </pc:sldChg>
      <pc:sldChg chg="addSp delSp modSp add mod">
        <pc:chgData name="Vicky Flynn" userId="f77b8da6-4ab8-4a26-9349-b100032131f2" providerId="ADAL" clId="{1376886A-DFCD-42A5-A648-ED27D6AE35F0}" dt="2021-11-25T16:48:26.059" v="5472" actId="1036"/>
        <pc:sldMkLst>
          <pc:docMk/>
          <pc:sldMk cId="2441776980" sldId="381"/>
        </pc:sldMkLst>
        <pc:spChg chg="add mod">
          <ac:chgData name="Vicky Flynn" userId="f77b8da6-4ab8-4a26-9349-b100032131f2" providerId="ADAL" clId="{1376886A-DFCD-42A5-A648-ED27D6AE35F0}" dt="2021-11-25T16:48:12.774" v="5461" actId="207"/>
          <ac:spMkLst>
            <pc:docMk/>
            <pc:sldMk cId="2441776980" sldId="381"/>
            <ac:spMk id="2" creationId="{D93741AA-0B91-43F3-A3B0-D97C569B44D9}"/>
          </ac:spMkLst>
        </pc:spChg>
        <pc:spChg chg="add del mod">
          <ac:chgData name="Vicky Flynn" userId="f77b8da6-4ab8-4a26-9349-b100032131f2" providerId="ADAL" clId="{1376886A-DFCD-42A5-A648-ED27D6AE35F0}" dt="2021-11-25T16:44:23.572" v="5429" actId="478"/>
          <ac:spMkLst>
            <pc:docMk/>
            <pc:sldMk cId="2441776980" sldId="381"/>
            <ac:spMk id="3" creationId="{6E5BD609-EB4D-48C2-9C0A-F06D69E41A5F}"/>
          </ac:spMkLst>
        </pc:spChg>
        <pc:spChg chg="del mod">
          <ac:chgData name="Vicky Flynn" userId="f77b8da6-4ab8-4a26-9349-b100032131f2" providerId="ADAL" clId="{1376886A-DFCD-42A5-A648-ED27D6AE35F0}" dt="2021-11-25T16:41:20.194" v="5339"/>
          <ac:spMkLst>
            <pc:docMk/>
            <pc:sldMk cId="2441776980" sldId="381"/>
            <ac:spMk id="5" creationId="{DDC46C24-C7CD-4635-A8F8-68DC176B7970}"/>
          </ac:spMkLst>
        </pc:spChg>
        <pc:spChg chg="mod">
          <ac:chgData name="Vicky Flynn" userId="f77b8da6-4ab8-4a26-9349-b100032131f2" providerId="ADAL" clId="{1376886A-DFCD-42A5-A648-ED27D6AE35F0}" dt="2021-11-25T16:47:27.917" v="5455" actId="122"/>
          <ac:spMkLst>
            <pc:docMk/>
            <pc:sldMk cId="2441776980" sldId="381"/>
            <ac:spMk id="8" creationId="{FF8D0126-DEAB-418B-8125-EBED4FA9DF18}"/>
          </ac:spMkLst>
        </pc:spChg>
        <pc:grpChg chg="ord">
          <ac:chgData name="Vicky Flynn" userId="f77b8da6-4ab8-4a26-9349-b100032131f2" providerId="ADAL" clId="{1376886A-DFCD-42A5-A648-ED27D6AE35F0}" dt="2021-11-25T16:46:22.209" v="5441" actId="166"/>
          <ac:grpSpMkLst>
            <pc:docMk/>
            <pc:sldMk cId="2441776980" sldId="381"/>
            <ac:grpSpMk id="11" creationId="{5E6B7D45-FE46-437B-9589-1BD7F437D07D}"/>
          </ac:grpSpMkLst>
        </pc:grpChg>
        <pc:picChg chg="add mod">
          <ac:chgData name="Vicky Flynn" userId="f77b8da6-4ab8-4a26-9349-b100032131f2" providerId="ADAL" clId="{1376886A-DFCD-42A5-A648-ED27D6AE35F0}" dt="2021-11-25T16:48:26.059" v="5472" actId="1036"/>
          <ac:picMkLst>
            <pc:docMk/>
            <pc:sldMk cId="2441776980" sldId="381"/>
            <ac:picMk id="6" creationId="{FB794888-3D97-4660-9631-65305CDEC22E}"/>
          </ac:picMkLst>
        </pc:picChg>
        <pc:picChg chg="ord">
          <ac:chgData name="Vicky Flynn" userId="f77b8da6-4ab8-4a26-9349-b100032131f2" providerId="ADAL" clId="{1376886A-DFCD-42A5-A648-ED27D6AE35F0}" dt="2021-11-25T16:47:11.616" v="5451" actId="166"/>
          <ac:picMkLst>
            <pc:docMk/>
            <pc:sldMk cId="2441776980" sldId="381"/>
            <ac:picMk id="7" creationId="{FC890F31-1401-4423-AC8C-DFEC88AC767C}"/>
          </ac:picMkLst>
        </pc:picChg>
        <pc:picChg chg="add mod">
          <ac:chgData name="Vicky Flynn" userId="f77b8da6-4ab8-4a26-9349-b100032131f2" providerId="ADAL" clId="{1376886A-DFCD-42A5-A648-ED27D6AE35F0}" dt="2021-11-25T16:48:26.059" v="5472" actId="1036"/>
          <ac:picMkLst>
            <pc:docMk/>
            <pc:sldMk cId="2441776980" sldId="381"/>
            <ac:picMk id="10" creationId="{38EF15B2-7EB6-4592-BD26-7F49DC2B757E}"/>
          </ac:picMkLst>
        </pc:picChg>
        <pc:picChg chg="del">
          <ac:chgData name="Vicky Flynn" userId="f77b8da6-4ab8-4a26-9349-b100032131f2" providerId="ADAL" clId="{1376886A-DFCD-42A5-A648-ED27D6AE35F0}" dt="2021-11-25T16:41:20.193" v="5337" actId="478"/>
          <ac:picMkLst>
            <pc:docMk/>
            <pc:sldMk cId="2441776980" sldId="381"/>
            <ac:picMk id="15" creationId="{6D31583A-E77F-4CC5-BA11-1FB3B71C6E7F}"/>
          </ac:picMkLst>
        </pc:picChg>
      </pc:sldChg>
      <pc:sldChg chg="delSp modSp add del mod">
        <pc:chgData name="Vicky Flynn" userId="f77b8da6-4ab8-4a26-9349-b100032131f2" providerId="ADAL" clId="{1376886A-DFCD-42A5-A648-ED27D6AE35F0}" dt="2021-11-25T16:56:42.492" v="5519" actId="47"/>
        <pc:sldMkLst>
          <pc:docMk/>
          <pc:sldMk cId="610899524" sldId="382"/>
        </pc:sldMkLst>
        <pc:spChg chg="mod">
          <ac:chgData name="Vicky Flynn" userId="f77b8da6-4ab8-4a26-9349-b100032131f2" providerId="ADAL" clId="{1376886A-DFCD-42A5-A648-ED27D6AE35F0}" dt="2021-11-25T16:56:38.903" v="5518" actId="6549"/>
          <ac:spMkLst>
            <pc:docMk/>
            <pc:sldMk cId="610899524" sldId="382"/>
            <ac:spMk id="5" creationId="{DDC46C24-C7CD-4635-A8F8-68DC176B7970}"/>
          </ac:spMkLst>
        </pc:spChg>
        <pc:spChg chg="del mod">
          <ac:chgData name="Vicky Flynn" userId="f77b8da6-4ab8-4a26-9349-b100032131f2" providerId="ADAL" clId="{1376886A-DFCD-42A5-A648-ED27D6AE35F0}" dt="2021-11-25T16:56:34.514" v="5516" actId="21"/>
          <ac:spMkLst>
            <pc:docMk/>
            <pc:sldMk cId="610899524" sldId="382"/>
            <ac:spMk id="10" creationId="{F19DD057-F768-4653-808D-E6BCF6A16850}"/>
          </ac:spMkLst>
        </pc:spChg>
        <pc:picChg chg="del">
          <ac:chgData name="Vicky Flynn" userId="f77b8da6-4ab8-4a26-9349-b100032131f2" providerId="ADAL" clId="{1376886A-DFCD-42A5-A648-ED27D6AE35F0}" dt="2021-11-25T16:56:30.659" v="5514" actId="478"/>
          <ac:picMkLst>
            <pc:docMk/>
            <pc:sldMk cId="610899524" sldId="382"/>
            <ac:picMk id="12" creationId="{56A99EB2-3B86-4543-9F71-F5797A3A42A2}"/>
          </ac:picMkLst>
        </pc:picChg>
      </pc:sldChg>
      <pc:sldChg chg="modSp add mod">
        <pc:chgData name="Vicky Flynn" userId="f77b8da6-4ab8-4a26-9349-b100032131f2" providerId="ADAL" clId="{1376886A-DFCD-42A5-A648-ED27D6AE35F0}" dt="2021-11-25T17:01:09.063" v="5599" actId="1076"/>
        <pc:sldMkLst>
          <pc:docMk/>
          <pc:sldMk cId="3505266401" sldId="382"/>
        </pc:sldMkLst>
        <pc:spChg chg="mod">
          <ac:chgData name="Vicky Flynn" userId="f77b8da6-4ab8-4a26-9349-b100032131f2" providerId="ADAL" clId="{1376886A-DFCD-42A5-A648-ED27D6AE35F0}" dt="2021-11-25T17:01:09.063" v="5599" actId="1076"/>
          <ac:spMkLst>
            <pc:docMk/>
            <pc:sldMk cId="3505266401" sldId="382"/>
            <ac:spMk id="3" creationId="{CCF65BA7-CD49-46C5-B814-23CE081BD091}"/>
          </ac:spMkLst>
        </pc:spChg>
        <pc:picChg chg="mod">
          <ac:chgData name="Vicky Flynn" userId="f77b8da6-4ab8-4a26-9349-b100032131f2" providerId="ADAL" clId="{1376886A-DFCD-42A5-A648-ED27D6AE35F0}" dt="2021-11-25T16:57:20.307" v="5550" actId="1076"/>
          <ac:picMkLst>
            <pc:docMk/>
            <pc:sldMk cId="3505266401" sldId="382"/>
            <ac:picMk id="6" creationId="{2E315B33-39B8-4B87-A967-3503F7327291}"/>
          </ac:picMkLst>
        </pc:picChg>
      </pc:sldChg>
      <pc:sldChg chg="add">
        <pc:chgData name="Vicky Flynn" userId="f77b8da6-4ab8-4a26-9349-b100032131f2" providerId="ADAL" clId="{1376886A-DFCD-42A5-A648-ED27D6AE35F0}" dt="2021-11-25T16:59:23.856" v="5565" actId="2890"/>
        <pc:sldMkLst>
          <pc:docMk/>
          <pc:sldMk cId="269047100" sldId="3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1F893D-AB0B-4265-9D1A-5A4ABA39A5FE}" type="datetimeFigureOut">
              <a:rPr lang="en-GB" smtClean="0"/>
              <a:t>06/01/2022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D3B15B-39A7-41D2-8550-FE966711375D}" type="slidenum">
              <a:rPr lang="en-GB" smtClean="0"/>
              <a:t>‹#›</a:t>
            </a:fld>
            <a:endParaRPr lang="en-GB"/>
          </a:p>
        </p:txBody>
      </p:sp>
    </p:spTree>
    <p:extLst>
      <p:ext uri="{BB962C8B-B14F-4D97-AF65-F5344CB8AC3E}">
        <p14:creationId xmlns:p14="http://schemas.microsoft.com/office/powerpoint/2010/main" val="501288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7DE3F5A-AFED-442A-A885-715CA98AF153}" type="slidenum">
              <a:rPr lang="en-GB" smtClean="0"/>
              <a:t>1</a:t>
            </a:fld>
            <a:endParaRPr lang="en-GB"/>
          </a:p>
        </p:txBody>
      </p:sp>
    </p:spTree>
    <p:extLst>
      <p:ext uri="{BB962C8B-B14F-4D97-AF65-F5344CB8AC3E}">
        <p14:creationId xmlns:p14="http://schemas.microsoft.com/office/powerpoint/2010/main" val="1490292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7DE3F5A-AFED-442A-A885-715CA98AF153}" type="slidenum">
              <a:rPr lang="en-GB" smtClean="0"/>
              <a:t>10</a:t>
            </a:fld>
            <a:endParaRPr lang="en-GB"/>
          </a:p>
        </p:txBody>
      </p:sp>
    </p:spTree>
    <p:extLst>
      <p:ext uri="{BB962C8B-B14F-4D97-AF65-F5344CB8AC3E}">
        <p14:creationId xmlns:p14="http://schemas.microsoft.com/office/powerpoint/2010/main" val="223118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7DE3F5A-AFED-442A-A885-715CA98AF153}" type="slidenum">
              <a:rPr lang="en-GB" smtClean="0"/>
              <a:t>11</a:t>
            </a:fld>
            <a:endParaRPr lang="en-GB"/>
          </a:p>
        </p:txBody>
      </p:sp>
    </p:spTree>
    <p:extLst>
      <p:ext uri="{BB962C8B-B14F-4D97-AF65-F5344CB8AC3E}">
        <p14:creationId xmlns:p14="http://schemas.microsoft.com/office/powerpoint/2010/main" val="634637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i="0" dirty="0">
                <a:solidFill>
                  <a:srgbClr val="000000"/>
                </a:solidFill>
                <a:effectLst/>
                <a:latin typeface="Gill Sans MT" panose="020B0502020104020203" pitchFamily="34" charset="0"/>
              </a:rPr>
              <a:t>The National Garden Scheme isn’t just about opening beautiful gardens for charity – we are passionate about the physical and mental health benefits of gardens and gardening too.</a:t>
            </a:r>
          </a:p>
          <a:p>
            <a:pPr fontAlgn="base"/>
            <a:r>
              <a:rPr lang="en-GB" sz="1200" i="0" dirty="0">
                <a:solidFill>
                  <a:srgbClr val="000000"/>
                </a:solidFill>
                <a:effectLst/>
                <a:latin typeface="Gill Sans MT" panose="020B0502020104020203" pitchFamily="34" charset="0"/>
              </a:rPr>
              <a:t> </a:t>
            </a:r>
          </a:p>
          <a:p>
            <a:pPr fontAlgn="base"/>
            <a:r>
              <a:rPr lang="en-GB" sz="1200" i="0" dirty="0">
                <a:solidFill>
                  <a:srgbClr val="000000"/>
                </a:solidFill>
                <a:effectLst/>
                <a:latin typeface="Gill Sans MT" panose="020B0502020104020203" pitchFamily="34" charset="0"/>
              </a:rPr>
              <a:t>In 2016, we commissioned the King’s Fund to produce a report on the topic and began an annual funding programme to support gardens and health-related projects run by charities. </a:t>
            </a:r>
            <a:br>
              <a:rPr lang="en-GB" sz="1200" i="0" dirty="0">
                <a:solidFill>
                  <a:srgbClr val="000000"/>
                </a:solidFill>
                <a:effectLst/>
                <a:latin typeface="Gill Sans MT" panose="020B0502020104020203" pitchFamily="34" charset="0"/>
              </a:rPr>
            </a:br>
            <a:r>
              <a:rPr lang="en-GB" sz="1200" i="0" dirty="0">
                <a:solidFill>
                  <a:srgbClr val="000000"/>
                </a:solidFill>
                <a:effectLst/>
                <a:latin typeface="Gill Sans MT" panose="020B0502020104020203" pitchFamily="34" charset="0"/>
              </a:rPr>
              <a:t>A year later, in 2017, we launched our annual Gardens &amp; Health programme to continue raising awareness of the impact gardens and gardening can have on everyone’s physical and mental health. In 2021, our Gardens &amp; Health projects received £235,000.</a:t>
            </a:r>
          </a:p>
          <a:p>
            <a:pPr fontAlgn="base"/>
            <a:r>
              <a:rPr lang="en-GB" sz="1200" i="0" dirty="0">
                <a:solidFill>
                  <a:srgbClr val="000000"/>
                </a:solidFill>
                <a:effectLst/>
                <a:latin typeface="Gill Sans MT" panose="020B0502020104020203" pitchFamily="34" charset="0"/>
              </a:rPr>
              <a:t> </a:t>
            </a:r>
          </a:p>
          <a:p>
            <a:pPr fontAlgn="base"/>
            <a:r>
              <a:rPr lang="en-GB" sz="1200" i="0" dirty="0">
                <a:solidFill>
                  <a:srgbClr val="000000"/>
                </a:solidFill>
                <a:effectLst/>
                <a:latin typeface="Gill Sans MT" panose="020B0502020104020203" pitchFamily="34" charset="0"/>
              </a:rPr>
              <a:t>Our Gardens &amp; Health Week in 2022 runs from 7th–15th May but we work to promote Gardens &amp; Health throughout the year, linking service users from our beneficiaries with free garden visits and funding Garden &amp; Health projects.</a:t>
            </a:r>
          </a:p>
          <a:p>
            <a:endParaRPr lang="en-GB" sz="1200" dirty="0"/>
          </a:p>
          <a:p>
            <a:pPr fontAlgn="base"/>
            <a:r>
              <a:rPr lang="en-GB" sz="1200" i="0" dirty="0">
                <a:solidFill>
                  <a:srgbClr val="000000"/>
                </a:solidFill>
                <a:effectLst/>
                <a:latin typeface="Gill Sans MT" panose="020B0502020104020203" pitchFamily="34" charset="0"/>
              </a:rPr>
              <a:t>The National Garden Scheme isn’t just about opening beautiful gardens for charity – we are passionate about the physical and mental health benefits of gardens and gardening too.</a:t>
            </a:r>
          </a:p>
          <a:p>
            <a:pPr fontAlgn="base"/>
            <a:r>
              <a:rPr lang="en-GB" sz="1200" i="0" dirty="0">
                <a:solidFill>
                  <a:srgbClr val="000000"/>
                </a:solidFill>
                <a:effectLst/>
                <a:latin typeface="Gill Sans MT" panose="020B0502020104020203" pitchFamily="34" charset="0"/>
              </a:rPr>
              <a:t> </a:t>
            </a:r>
          </a:p>
          <a:p>
            <a:pPr fontAlgn="base"/>
            <a:r>
              <a:rPr lang="en-GB" sz="1200" i="0" dirty="0">
                <a:solidFill>
                  <a:srgbClr val="000000"/>
                </a:solidFill>
                <a:effectLst/>
                <a:latin typeface="Gill Sans MT" panose="020B0502020104020203" pitchFamily="34" charset="0"/>
              </a:rPr>
              <a:t>2016 - commissioned the King’s Fund report and began an annual funding programme to support gardens and health-related projects</a:t>
            </a:r>
            <a:br>
              <a:rPr lang="en-GB" sz="1200" i="0" dirty="0">
                <a:solidFill>
                  <a:srgbClr val="000000"/>
                </a:solidFill>
                <a:effectLst/>
                <a:latin typeface="Gill Sans MT" panose="020B0502020104020203" pitchFamily="34" charset="0"/>
              </a:rPr>
            </a:br>
            <a:br>
              <a:rPr lang="en-GB" sz="1200" i="0" dirty="0">
                <a:solidFill>
                  <a:srgbClr val="000000"/>
                </a:solidFill>
                <a:effectLst/>
                <a:latin typeface="Gill Sans MT" panose="020B0502020104020203" pitchFamily="34" charset="0"/>
              </a:rPr>
            </a:br>
            <a:r>
              <a:rPr lang="en-GB" sz="1200" i="0" dirty="0">
                <a:solidFill>
                  <a:srgbClr val="000000"/>
                </a:solidFill>
                <a:effectLst/>
                <a:latin typeface="Gill Sans MT" panose="020B0502020104020203" pitchFamily="34" charset="0"/>
              </a:rPr>
              <a:t>2017 - launched our annual Gardens &amp; Health programme to continue raising awareness of the impact gardens and gardening can have on everyone’s physical and mental health. </a:t>
            </a:r>
          </a:p>
          <a:p>
            <a:pPr fontAlgn="base"/>
            <a:endParaRPr lang="en-GB" sz="1200" dirty="0">
              <a:solidFill>
                <a:srgbClr val="000000"/>
              </a:solidFill>
              <a:latin typeface="Gill Sans MT" panose="020B0502020104020203" pitchFamily="34" charset="0"/>
            </a:endParaRPr>
          </a:p>
          <a:p>
            <a:pPr fontAlgn="base"/>
            <a:r>
              <a:rPr lang="en-GB" sz="1200" i="0" dirty="0">
                <a:solidFill>
                  <a:srgbClr val="000000"/>
                </a:solidFill>
                <a:effectLst/>
                <a:latin typeface="Gill Sans MT" panose="020B0502020104020203" pitchFamily="34" charset="0"/>
              </a:rPr>
              <a:t>2021 - our Gardens &amp; Health projects received £235,000.</a:t>
            </a:r>
          </a:p>
          <a:p>
            <a:pPr fontAlgn="base"/>
            <a:endParaRPr lang="en-GB" sz="1200" dirty="0">
              <a:solidFill>
                <a:srgbClr val="000000"/>
              </a:solidFill>
              <a:latin typeface="Gill Sans MT" panose="020B0502020104020203" pitchFamily="34" charset="0"/>
            </a:endParaRPr>
          </a:p>
          <a:p>
            <a:pPr fontAlgn="base"/>
            <a:r>
              <a:rPr lang="en-GB" sz="1200" i="0" dirty="0">
                <a:solidFill>
                  <a:srgbClr val="000000"/>
                </a:solidFill>
                <a:effectLst/>
                <a:latin typeface="Gill Sans MT" panose="020B0502020104020203" pitchFamily="34" charset="0"/>
              </a:rPr>
              <a:t>Annually – promotion of Gardens &amp; Health, linking beneficiary service users with free garden visits</a:t>
            </a:r>
            <a:endParaRPr lang="en-GB" sz="1200" dirty="0"/>
          </a:p>
          <a:p>
            <a:endParaRPr lang="en-GB" sz="1200" dirty="0"/>
          </a:p>
        </p:txBody>
      </p:sp>
      <p:sp>
        <p:nvSpPr>
          <p:cNvPr id="4" name="Slide Number Placeholder 3"/>
          <p:cNvSpPr>
            <a:spLocks noGrp="1"/>
          </p:cNvSpPr>
          <p:nvPr>
            <p:ph type="sldNum" sz="quarter" idx="5"/>
          </p:nvPr>
        </p:nvSpPr>
        <p:spPr/>
        <p:txBody>
          <a:bodyPr/>
          <a:lstStyle/>
          <a:p>
            <a:fld id="{C7D3B15B-39A7-41D2-8550-FE966711375D}" type="slidenum">
              <a:rPr lang="en-GB" smtClean="0"/>
              <a:t>2</a:t>
            </a:fld>
            <a:endParaRPr lang="en-GB"/>
          </a:p>
        </p:txBody>
      </p:sp>
    </p:spTree>
    <p:extLst>
      <p:ext uri="{BB962C8B-B14F-4D97-AF65-F5344CB8AC3E}">
        <p14:creationId xmlns:p14="http://schemas.microsoft.com/office/powerpoint/2010/main" val="522016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i="0" dirty="0">
                <a:solidFill>
                  <a:srgbClr val="000000"/>
                </a:solidFill>
                <a:effectLst/>
                <a:latin typeface="Gill Sans MT" panose="020B0502020104020203" pitchFamily="34" charset="0"/>
              </a:rPr>
              <a:t>The National Garden Scheme isn’t just about opening beautiful gardens for charity – we are passionate about the physical and mental health benefits of gardens and gardening too.</a:t>
            </a:r>
          </a:p>
          <a:p>
            <a:pPr fontAlgn="base"/>
            <a:r>
              <a:rPr lang="en-GB" sz="1200" i="0" dirty="0">
                <a:solidFill>
                  <a:srgbClr val="000000"/>
                </a:solidFill>
                <a:effectLst/>
                <a:latin typeface="Gill Sans MT" panose="020B0502020104020203" pitchFamily="34" charset="0"/>
              </a:rPr>
              <a:t> </a:t>
            </a:r>
          </a:p>
          <a:p>
            <a:pPr fontAlgn="base"/>
            <a:r>
              <a:rPr lang="en-GB" sz="1200" i="0" dirty="0">
                <a:solidFill>
                  <a:srgbClr val="000000"/>
                </a:solidFill>
                <a:effectLst/>
                <a:latin typeface="Gill Sans MT" panose="020B0502020104020203" pitchFamily="34" charset="0"/>
              </a:rPr>
              <a:t>In 2016, we commissioned the King’s Fund to produce a report on the topic and began an annual funding programme to support gardens and health-related projects run by charities. </a:t>
            </a:r>
            <a:br>
              <a:rPr lang="en-GB" sz="1200" i="0" dirty="0">
                <a:solidFill>
                  <a:srgbClr val="000000"/>
                </a:solidFill>
                <a:effectLst/>
                <a:latin typeface="Gill Sans MT" panose="020B0502020104020203" pitchFamily="34" charset="0"/>
              </a:rPr>
            </a:br>
            <a:r>
              <a:rPr lang="en-GB" sz="1200" i="0" dirty="0">
                <a:solidFill>
                  <a:srgbClr val="000000"/>
                </a:solidFill>
                <a:effectLst/>
                <a:latin typeface="Gill Sans MT" panose="020B0502020104020203" pitchFamily="34" charset="0"/>
              </a:rPr>
              <a:t>A year later, in 2017, we launched our annual Gardens &amp; Health programme to continue raising awareness of the impact gardens and gardening can have on everyone’s physical and mental health. In 2021, our Gardens &amp; Health projects received £235,000.</a:t>
            </a:r>
          </a:p>
          <a:p>
            <a:pPr fontAlgn="base"/>
            <a:r>
              <a:rPr lang="en-GB" sz="1200" i="0" dirty="0">
                <a:solidFill>
                  <a:srgbClr val="000000"/>
                </a:solidFill>
                <a:effectLst/>
                <a:latin typeface="Gill Sans MT" panose="020B0502020104020203" pitchFamily="34" charset="0"/>
              </a:rPr>
              <a:t> </a:t>
            </a:r>
          </a:p>
          <a:p>
            <a:pPr fontAlgn="base"/>
            <a:r>
              <a:rPr lang="en-GB" sz="1200" i="0" dirty="0">
                <a:solidFill>
                  <a:srgbClr val="000000"/>
                </a:solidFill>
                <a:effectLst/>
                <a:latin typeface="Gill Sans MT" panose="020B0502020104020203" pitchFamily="34" charset="0"/>
              </a:rPr>
              <a:t>Our Gardens &amp; Health Week in 2022 will run from 7th – 15th May but we work to promote Gardens &amp; Health throughout the year, linking service users from our beneficiaries with free garden visits and funding Garden &amp; Health projects.</a:t>
            </a:r>
          </a:p>
          <a:p>
            <a:endParaRPr lang="en-GB" sz="1200" dirty="0"/>
          </a:p>
        </p:txBody>
      </p:sp>
      <p:sp>
        <p:nvSpPr>
          <p:cNvPr id="4" name="Slide Number Placeholder 3"/>
          <p:cNvSpPr>
            <a:spLocks noGrp="1"/>
          </p:cNvSpPr>
          <p:nvPr>
            <p:ph type="sldNum" sz="quarter" idx="5"/>
          </p:nvPr>
        </p:nvSpPr>
        <p:spPr/>
        <p:txBody>
          <a:bodyPr/>
          <a:lstStyle/>
          <a:p>
            <a:fld id="{C7D3B15B-39A7-41D2-8550-FE966711375D}" type="slidenum">
              <a:rPr lang="en-GB" smtClean="0"/>
              <a:t>3</a:t>
            </a:fld>
            <a:endParaRPr lang="en-GB"/>
          </a:p>
        </p:txBody>
      </p:sp>
    </p:spTree>
    <p:extLst>
      <p:ext uri="{BB962C8B-B14F-4D97-AF65-F5344CB8AC3E}">
        <p14:creationId xmlns:p14="http://schemas.microsoft.com/office/powerpoint/2010/main" val="1015499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i="0" dirty="0">
                <a:solidFill>
                  <a:srgbClr val="000000"/>
                </a:solidFill>
                <a:effectLst/>
                <a:latin typeface="Gill Sans MT" panose="020B0502020104020203" pitchFamily="34" charset="0"/>
              </a:rPr>
              <a:t>Maggie’s is a network of drop-in centres across the UK which help anyone who has been affected by cancer.  The centres link inside and outside with fabulous gardens to create a place of </a:t>
            </a:r>
            <a:r>
              <a:rPr lang="en-GB" sz="1200" i="0" dirty="0" err="1">
                <a:solidFill>
                  <a:srgbClr val="000000"/>
                </a:solidFill>
                <a:effectLst/>
                <a:latin typeface="Gill Sans MT" panose="020B0502020104020203" pitchFamily="34" charset="0"/>
              </a:rPr>
              <a:t>tranquility</a:t>
            </a:r>
            <a:r>
              <a:rPr lang="en-GB" sz="1200" i="0" dirty="0">
                <a:solidFill>
                  <a:srgbClr val="000000"/>
                </a:solidFill>
                <a:effectLst/>
                <a:latin typeface="Gill Sans MT" panose="020B0502020104020203" pitchFamily="34" charset="0"/>
              </a:rPr>
              <a:t> at busy hospital sites.</a:t>
            </a:r>
          </a:p>
          <a:p>
            <a:pPr fontAlgn="base"/>
            <a:endParaRPr lang="en-GB" sz="1200" i="0" dirty="0">
              <a:solidFill>
                <a:srgbClr val="000000"/>
              </a:solidFill>
              <a:effectLst/>
              <a:latin typeface="Gill Sans MT" panose="020B0502020104020203" pitchFamily="34" charset="0"/>
            </a:endParaRPr>
          </a:p>
          <a:p>
            <a:pPr fontAlgn="base"/>
            <a:r>
              <a:rPr lang="en-GB" sz="1200" dirty="0">
                <a:solidFill>
                  <a:srgbClr val="000000"/>
                </a:solidFill>
                <a:latin typeface="Gill Sans MT" panose="020B0502020104020203" pitchFamily="34" charset="0"/>
              </a:rPr>
              <a:t>I</a:t>
            </a:r>
            <a:r>
              <a:rPr lang="en-GB" sz="1200" i="0" dirty="0">
                <a:solidFill>
                  <a:srgbClr val="000000"/>
                </a:solidFill>
                <a:effectLst/>
                <a:latin typeface="Gill Sans MT" panose="020B0502020104020203" pitchFamily="34" charset="0"/>
              </a:rPr>
              <a:t>n 2021 we donated £100,000 to support new gardens in Oxford and Cheltenham. We have also supported the centres in Southampton and Newcastle. </a:t>
            </a:r>
          </a:p>
          <a:p>
            <a:pPr fontAlgn="base"/>
            <a:endParaRPr lang="en-GB" sz="1200" dirty="0">
              <a:solidFill>
                <a:srgbClr val="000000"/>
              </a:solidFill>
              <a:latin typeface="Gill Sans MT" panose="020B0502020104020203" pitchFamily="34" charset="0"/>
            </a:endParaRPr>
          </a:p>
          <a:p>
            <a:pPr fontAlgn="base"/>
            <a:r>
              <a:rPr lang="en-GB" sz="1200" i="0" dirty="0">
                <a:solidFill>
                  <a:srgbClr val="000000"/>
                </a:solidFill>
                <a:effectLst/>
                <a:latin typeface="Gill Sans MT" panose="020B0502020104020203" pitchFamily="34" charset="0"/>
              </a:rPr>
              <a:t>Many Maggie’s gardens have open days for the National Garden Scheme.</a:t>
            </a:r>
          </a:p>
          <a:p>
            <a:endParaRPr lang="en-GB" dirty="0"/>
          </a:p>
        </p:txBody>
      </p:sp>
      <p:sp>
        <p:nvSpPr>
          <p:cNvPr id="4" name="Slide Number Placeholder 3"/>
          <p:cNvSpPr>
            <a:spLocks noGrp="1"/>
          </p:cNvSpPr>
          <p:nvPr>
            <p:ph type="sldNum" sz="quarter" idx="5"/>
          </p:nvPr>
        </p:nvSpPr>
        <p:spPr/>
        <p:txBody>
          <a:bodyPr/>
          <a:lstStyle/>
          <a:p>
            <a:fld id="{C7D3B15B-39A7-41D2-8550-FE966711375D}" type="slidenum">
              <a:rPr lang="en-GB" smtClean="0"/>
              <a:t>4</a:t>
            </a:fld>
            <a:endParaRPr lang="en-GB"/>
          </a:p>
        </p:txBody>
      </p:sp>
    </p:spTree>
    <p:extLst>
      <p:ext uri="{BB962C8B-B14F-4D97-AF65-F5344CB8AC3E}">
        <p14:creationId xmlns:p14="http://schemas.microsoft.com/office/powerpoint/2010/main" val="254825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i="0" dirty="0">
                <a:solidFill>
                  <a:srgbClr val="000000"/>
                </a:solidFill>
                <a:effectLst/>
                <a:latin typeface="Gill Sans MT" panose="020B0502020104020203" pitchFamily="34" charset="0"/>
              </a:rPr>
              <a:t>We have been supporting Horatio’s Garden since 2015 to help the charity create and care for beautiful, accessible gardens in NHS Regional spinal injury centres.</a:t>
            </a:r>
          </a:p>
          <a:p>
            <a:pPr fontAlgn="base"/>
            <a:endParaRPr lang="en-GB" sz="1200" i="0" dirty="0">
              <a:solidFill>
                <a:srgbClr val="000000"/>
              </a:solidFill>
              <a:effectLst/>
              <a:latin typeface="Gill Sans MT" panose="020B0502020104020203" pitchFamily="34" charset="0"/>
            </a:endParaRPr>
          </a:p>
          <a:p>
            <a:pPr fontAlgn="base"/>
            <a:r>
              <a:rPr lang="en-GB" sz="1200" dirty="0">
                <a:solidFill>
                  <a:srgbClr val="000000"/>
                </a:solidFill>
                <a:latin typeface="Gill Sans MT" panose="020B0502020104020203" pitchFamily="34" charset="0"/>
              </a:rPr>
              <a:t>In 2019 we committed funding for the completion of all eleven gardens across the UK.</a:t>
            </a:r>
          </a:p>
          <a:p>
            <a:pPr fontAlgn="base"/>
            <a:endParaRPr lang="en-GB" sz="1200" dirty="0">
              <a:solidFill>
                <a:srgbClr val="000000"/>
              </a:solidFill>
              <a:latin typeface="Gill Sans MT" panose="020B0502020104020203" pitchFamily="34" charset="0"/>
            </a:endParaRPr>
          </a:p>
          <a:p>
            <a:pPr fontAlgn="base"/>
            <a:r>
              <a:rPr lang="en-GB" sz="1200" i="0" dirty="0">
                <a:solidFill>
                  <a:srgbClr val="000000"/>
                </a:solidFill>
                <a:effectLst/>
                <a:latin typeface="Gill Sans MT" panose="020B0502020104020203" pitchFamily="34" charset="0"/>
              </a:rPr>
              <a:t>In 2021, the donation of £75,000</a:t>
            </a:r>
            <a:r>
              <a:rPr lang="en-GB" sz="1200" dirty="0">
                <a:solidFill>
                  <a:srgbClr val="000000"/>
                </a:solidFill>
                <a:latin typeface="Gill Sans MT" panose="020B0502020104020203" pitchFamily="34" charset="0"/>
              </a:rPr>
              <a:t> was allocated to the creation of Horatio’s Garden, Wales.</a:t>
            </a:r>
          </a:p>
          <a:p>
            <a:pPr fontAlgn="base"/>
            <a:endParaRPr lang="en-GB" sz="1200" i="0" dirty="0">
              <a:solidFill>
                <a:srgbClr val="000000"/>
              </a:solidFill>
              <a:effectLst/>
              <a:latin typeface="Gill Sans MT" panose="020B0502020104020203" pitchFamily="34" charset="0"/>
            </a:endParaRPr>
          </a:p>
          <a:p>
            <a:pPr fontAlgn="base"/>
            <a:r>
              <a:rPr lang="en-GB" sz="1200" dirty="0">
                <a:solidFill>
                  <a:srgbClr val="000000"/>
                </a:solidFill>
                <a:latin typeface="Gill Sans MT" panose="020B0502020104020203" pitchFamily="34" charset="0"/>
              </a:rPr>
              <a:t>Horatio’s Garden sites also open for the National Garden Scheme. </a:t>
            </a:r>
            <a:endParaRPr lang="en-GB" dirty="0"/>
          </a:p>
        </p:txBody>
      </p:sp>
      <p:sp>
        <p:nvSpPr>
          <p:cNvPr id="4" name="Slide Number Placeholder 3"/>
          <p:cNvSpPr>
            <a:spLocks noGrp="1"/>
          </p:cNvSpPr>
          <p:nvPr>
            <p:ph type="sldNum" sz="quarter" idx="5"/>
          </p:nvPr>
        </p:nvSpPr>
        <p:spPr/>
        <p:txBody>
          <a:bodyPr/>
          <a:lstStyle/>
          <a:p>
            <a:fld id="{C7D3B15B-39A7-41D2-8550-FE966711375D}" type="slidenum">
              <a:rPr lang="en-GB" smtClean="0"/>
              <a:t>5</a:t>
            </a:fld>
            <a:endParaRPr lang="en-GB"/>
          </a:p>
        </p:txBody>
      </p:sp>
    </p:spTree>
    <p:extLst>
      <p:ext uri="{BB962C8B-B14F-4D97-AF65-F5344CB8AC3E}">
        <p14:creationId xmlns:p14="http://schemas.microsoft.com/office/powerpoint/2010/main" val="2604977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i="0" dirty="0">
                <a:solidFill>
                  <a:srgbClr val="000000"/>
                </a:solidFill>
                <a:effectLst/>
                <a:latin typeface="Gill Sans MT" panose="020B0502020104020203" pitchFamily="34" charset="0"/>
              </a:rPr>
              <a:t>The National Garden Scheme has been supporting the charity since 2010, with donations in 2010 and 2011, then annual donations from 2017, totalling £590,000.</a:t>
            </a:r>
          </a:p>
          <a:p>
            <a:pPr fontAlgn="base"/>
            <a:endParaRPr lang="en-GB" sz="1200" dirty="0">
              <a:solidFill>
                <a:srgbClr val="000000"/>
              </a:solidFill>
              <a:latin typeface="Gill Sans MT" panose="020B0502020104020203" pitchFamily="34" charset="0"/>
            </a:endParaRPr>
          </a:p>
          <a:p>
            <a:pPr fontAlgn="base"/>
            <a:r>
              <a:rPr lang="en-GB" sz="1200" i="0" dirty="0">
                <a:solidFill>
                  <a:srgbClr val="000000"/>
                </a:solidFill>
                <a:effectLst/>
                <a:latin typeface="Gill Sans MT" panose="020B0502020104020203" pitchFamily="34" charset="0"/>
              </a:rPr>
              <a:t>In 2021, we made a donation of £60,000 to </a:t>
            </a:r>
            <a:r>
              <a:rPr lang="en-GB" sz="1200" dirty="0">
                <a:solidFill>
                  <a:srgbClr val="000000"/>
                </a:solidFill>
                <a:latin typeface="Gill Sans MT" panose="020B0502020104020203" pitchFamily="34" charset="0"/>
              </a:rPr>
              <a:t>help support the provision of horticultural-related assistance to soldiers, veterans and their immediate families, to improve their health and wellbeing.</a:t>
            </a:r>
          </a:p>
          <a:p>
            <a:pPr fontAlgn="base"/>
            <a:endParaRPr lang="en-GB" sz="1200" i="0" dirty="0">
              <a:solidFill>
                <a:srgbClr val="000000"/>
              </a:solidFill>
              <a:effectLst/>
              <a:latin typeface="Gill Sans MT" panose="020B0502020104020203" pitchFamily="34" charset="0"/>
            </a:endParaRPr>
          </a:p>
          <a:p>
            <a:pPr fontAlgn="base"/>
            <a:r>
              <a:rPr lang="en-GB" sz="1200" i="0" dirty="0">
                <a:solidFill>
                  <a:srgbClr val="000000"/>
                </a:solidFill>
                <a:effectLst/>
                <a:latin typeface="Gill Sans MT" panose="020B0502020104020203" pitchFamily="34" charset="0"/>
              </a:rPr>
              <a:t>Our funding contributes to the care and recovery of some of the most vulnerable veterans. </a:t>
            </a:r>
          </a:p>
          <a:p>
            <a:pPr fontAlgn="base"/>
            <a:endParaRPr lang="en-GB" sz="1200" dirty="0">
              <a:solidFill>
                <a:srgbClr val="000000"/>
              </a:solidFill>
              <a:latin typeface="Gill Sans MT" panose="020B0502020104020203" pitchFamily="34" charset="0"/>
            </a:endParaRPr>
          </a:p>
          <a:p>
            <a:endParaRPr lang="en-GB" dirty="0"/>
          </a:p>
        </p:txBody>
      </p:sp>
      <p:sp>
        <p:nvSpPr>
          <p:cNvPr id="4" name="Slide Number Placeholder 3"/>
          <p:cNvSpPr>
            <a:spLocks noGrp="1"/>
          </p:cNvSpPr>
          <p:nvPr>
            <p:ph type="sldNum" sz="quarter" idx="5"/>
          </p:nvPr>
        </p:nvSpPr>
        <p:spPr/>
        <p:txBody>
          <a:bodyPr/>
          <a:lstStyle/>
          <a:p>
            <a:fld id="{C7D3B15B-39A7-41D2-8550-FE966711375D}" type="slidenum">
              <a:rPr lang="en-GB" smtClean="0"/>
              <a:t>6</a:t>
            </a:fld>
            <a:endParaRPr lang="en-GB"/>
          </a:p>
        </p:txBody>
      </p:sp>
    </p:spTree>
    <p:extLst>
      <p:ext uri="{BB962C8B-B14F-4D97-AF65-F5344CB8AC3E}">
        <p14:creationId xmlns:p14="http://schemas.microsoft.com/office/powerpoint/2010/main" val="1593010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i="0" dirty="0">
                <a:solidFill>
                  <a:srgbClr val="000000"/>
                </a:solidFill>
                <a:effectLst/>
                <a:latin typeface="Gill Sans MT" panose="020B0502020104020203" pitchFamily="34" charset="0"/>
              </a:rPr>
              <a:t>We celebrate Gardens &amp; Health Week in May each year, bringing </a:t>
            </a:r>
            <a:r>
              <a:rPr lang="en-GB" sz="1200" dirty="0">
                <a:solidFill>
                  <a:srgbClr val="000000"/>
                </a:solidFill>
                <a:latin typeface="Gill Sans MT" panose="020B0502020104020203" pitchFamily="34" charset="0"/>
              </a:rPr>
              <a:t>focus to our work in the area and linking with topical subjects in the field through a PR and social media campaign. </a:t>
            </a:r>
          </a:p>
          <a:p>
            <a:pPr fontAlgn="base"/>
            <a:endParaRPr lang="en-GB" sz="1200" dirty="0">
              <a:solidFill>
                <a:srgbClr val="000000"/>
              </a:solidFill>
              <a:latin typeface="Gill Sans MT" panose="020B0502020104020203" pitchFamily="34" charset="0"/>
            </a:endParaRPr>
          </a:p>
          <a:p>
            <a:pPr fontAlgn="base"/>
            <a:r>
              <a:rPr lang="en-GB" sz="1200" dirty="0">
                <a:solidFill>
                  <a:srgbClr val="000000"/>
                </a:solidFill>
                <a:latin typeface="Gill Sans MT" panose="020B0502020104020203" pitchFamily="34" charset="0"/>
              </a:rPr>
              <a:t>In 2021 this centred on ‘Gardens Are Good for You’ and we published a popular digital booklet called </a:t>
            </a:r>
            <a:r>
              <a:rPr lang="en-GB" sz="1200" i="1" dirty="0">
                <a:solidFill>
                  <a:srgbClr val="000000"/>
                </a:solidFill>
                <a:latin typeface="Gill Sans MT" panose="020B0502020104020203" pitchFamily="34" charset="0"/>
              </a:rPr>
              <a:t>‘The Little Yellow Book of Gardens &amp; Health’</a:t>
            </a:r>
            <a:r>
              <a:rPr lang="en-GB" sz="1200" dirty="0">
                <a:solidFill>
                  <a:srgbClr val="000000"/>
                </a:solidFill>
                <a:latin typeface="Gill Sans MT" panose="020B0502020104020203" pitchFamily="34" charset="0"/>
              </a:rPr>
              <a:t> which celebrated everything that is good about gardens and gardening. It includes expert advice and case studies from our beneficiaries, garden owners and volunteers, and looks not only at human health but the health, sustainability and biodiversity of gardens too.</a:t>
            </a:r>
          </a:p>
          <a:p>
            <a:pPr fontAlgn="base"/>
            <a:endParaRPr lang="en-GB" sz="1200" dirty="0">
              <a:solidFill>
                <a:srgbClr val="000000"/>
              </a:solidFill>
              <a:latin typeface="Gill Sans MT" panose="020B0502020104020203" pitchFamily="34" charset="0"/>
            </a:endParaRPr>
          </a:p>
          <a:p>
            <a:pPr fontAlgn="base"/>
            <a:r>
              <a:rPr lang="en-GB" sz="1200" dirty="0">
                <a:solidFill>
                  <a:srgbClr val="000000"/>
                </a:solidFill>
                <a:latin typeface="Gill Sans MT" panose="020B0502020104020203" pitchFamily="34" charset="0"/>
              </a:rPr>
              <a:t>In 2022 we will continue the ‘Gardens Are Good for You’ theme and introduce some exciting new research.</a:t>
            </a:r>
            <a:endParaRPr lang="en-GB" dirty="0"/>
          </a:p>
        </p:txBody>
      </p:sp>
      <p:sp>
        <p:nvSpPr>
          <p:cNvPr id="4" name="Slide Number Placeholder 3"/>
          <p:cNvSpPr>
            <a:spLocks noGrp="1"/>
          </p:cNvSpPr>
          <p:nvPr>
            <p:ph type="sldNum" sz="quarter" idx="5"/>
          </p:nvPr>
        </p:nvSpPr>
        <p:spPr/>
        <p:txBody>
          <a:bodyPr/>
          <a:lstStyle/>
          <a:p>
            <a:fld id="{C7D3B15B-39A7-41D2-8550-FE966711375D}" type="slidenum">
              <a:rPr lang="en-GB" smtClean="0"/>
              <a:t>7</a:t>
            </a:fld>
            <a:endParaRPr lang="en-GB"/>
          </a:p>
        </p:txBody>
      </p:sp>
    </p:spTree>
    <p:extLst>
      <p:ext uri="{BB962C8B-B14F-4D97-AF65-F5344CB8AC3E}">
        <p14:creationId xmlns:p14="http://schemas.microsoft.com/office/powerpoint/2010/main" val="2226805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dirty="0">
                <a:solidFill>
                  <a:srgbClr val="000000"/>
                </a:solidFill>
                <a:latin typeface="Gill Sans MT" panose="020B0502020104020203" pitchFamily="34" charset="0"/>
              </a:rPr>
              <a:t>With access to over 3,500 garden owners, 500+ volunteers and 50,000+ supporters, we are uniquely positioned to provide a strong voice in the Gardens &amp; Health arena.  It is an area of interest that has grown exponentially since the COVID-19 enforced lockdowns when our gardens and green spaces took on a new significance for our health and wellbeing.</a:t>
            </a:r>
          </a:p>
          <a:p>
            <a:pPr fontAlgn="base"/>
            <a:endParaRPr lang="en-GB" sz="1200" dirty="0">
              <a:solidFill>
                <a:srgbClr val="000000"/>
              </a:solidFill>
              <a:latin typeface="Gill Sans MT" panose="020B0502020104020203" pitchFamily="34" charset="0"/>
            </a:endParaRPr>
          </a:p>
          <a:p>
            <a:pPr fontAlgn="base"/>
            <a:r>
              <a:rPr lang="en-GB" sz="1200" dirty="0">
                <a:solidFill>
                  <a:srgbClr val="000000"/>
                </a:solidFill>
                <a:latin typeface="Gill Sans MT" panose="020B0502020104020203" pitchFamily="34" charset="0"/>
              </a:rPr>
              <a:t>Both the 2016 </a:t>
            </a:r>
            <a:r>
              <a:rPr lang="en-GB" sz="1200" i="1" dirty="0">
                <a:solidFill>
                  <a:srgbClr val="000000"/>
                </a:solidFill>
                <a:latin typeface="Gill Sans MT" panose="020B0502020104020203" pitchFamily="34" charset="0"/>
              </a:rPr>
              <a:t>Kings Fund Report </a:t>
            </a:r>
            <a:r>
              <a:rPr lang="en-GB" sz="1200" dirty="0">
                <a:solidFill>
                  <a:srgbClr val="000000"/>
                </a:solidFill>
                <a:latin typeface="Gill Sans MT" panose="020B0502020104020203" pitchFamily="34" charset="0"/>
              </a:rPr>
              <a:t>and our </a:t>
            </a:r>
            <a:r>
              <a:rPr lang="en-GB" sz="1200" i="1" dirty="0">
                <a:solidFill>
                  <a:srgbClr val="000000"/>
                </a:solidFill>
                <a:latin typeface="Gill Sans MT" panose="020B0502020104020203" pitchFamily="34" charset="0"/>
              </a:rPr>
              <a:t>Gardens and Coronavirus 2020 Report </a:t>
            </a:r>
            <a:r>
              <a:rPr lang="en-GB" sz="1200" dirty="0">
                <a:solidFill>
                  <a:srgbClr val="000000"/>
                </a:solidFill>
                <a:latin typeface="Gill Sans MT" panose="020B0502020104020203" pitchFamily="34" charset="0"/>
              </a:rPr>
              <a:t>highlight the key role that the National Garden Scheme has to play in this important subject area and have attracted much interest. </a:t>
            </a:r>
            <a:endParaRPr lang="en-GB" sz="1200" dirty="0"/>
          </a:p>
          <a:p>
            <a:endParaRPr lang="en-GB" dirty="0"/>
          </a:p>
        </p:txBody>
      </p:sp>
      <p:sp>
        <p:nvSpPr>
          <p:cNvPr id="4" name="Slide Number Placeholder 3"/>
          <p:cNvSpPr>
            <a:spLocks noGrp="1"/>
          </p:cNvSpPr>
          <p:nvPr>
            <p:ph type="sldNum" sz="quarter" idx="5"/>
          </p:nvPr>
        </p:nvSpPr>
        <p:spPr/>
        <p:txBody>
          <a:bodyPr/>
          <a:lstStyle/>
          <a:p>
            <a:fld id="{C7D3B15B-39A7-41D2-8550-FE966711375D}" type="slidenum">
              <a:rPr lang="en-GB" smtClean="0"/>
              <a:t>8</a:t>
            </a:fld>
            <a:endParaRPr lang="en-GB"/>
          </a:p>
        </p:txBody>
      </p:sp>
    </p:spTree>
    <p:extLst>
      <p:ext uri="{BB962C8B-B14F-4D97-AF65-F5344CB8AC3E}">
        <p14:creationId xmlns:p14="http://schemas.microsoft.com/office/powerpoint/2010/main" val="990452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dirty="0">
                <a:solidFill>
                  <a:srgbClr val="000000"/>
                </a:solidFill>
                <a:latin typeface="Gill Sans MT" panose="020B0502020104020203" pitchFamily="34" charset="0"/>
              </a:rPr>
              <a:t>As part of our Gardens &amp; Health programme we also facilitate free garden visits to National Garden Scheme gardens for our beneficiary service-users and nursing and healthcare staff. </a:t>
            </a:r>
          </a:p>
          <a:p>
            <a:pPr fontAlgn="base"/>
            <a:endParaRPr lang="en-GB" sz="1000" dirty="0">
              <a:solidFill>
                <a:srgbClr val="000000"/>
              </a:solidFill>
              <a:latin typeface="Gill Sans MT" panose="020B0502020104020203" pitchFamily="34" charset="0"/>
            </a:endParaRPr>
          </a:p>
          <a:p>
            <a:pPr fontAlgn="base"/>
            <a:r>
              <a:rPr lang="en-GB" sz="1200" dirty="0">
                <a:solidFill>
                  <a:srgbClr val="000000"/>
                </a:solidFill>
                <a:latin typeface="Gill Sans MT" panose="020B0502020104020203" pitchFamily="34" charset="0"/>
              </a:rPr>
              <a:t>This programme works on a ‘match-making’ basis, identifying areas where there are groups of service-users who would benefit from a garden visit and matching them with a suitable garden.</a:t>
            </a:r>
          </a:p>
          <a:p>
            <a:pPr fontAlgn="base"/>
            <a:endParaRPr lang="en-GB" sz="1000" dirty="0">
              <a:solidFill>
                <a:srgbClr val="000000"/>
              </a:solidFill>
              <a:latin typeface="Gill Sans MT" panose="020B0502020104020203" pitchFamily="34" charset="0"/>
            </a:endParaRPr>
          </a:p>
          <a:p>
            <a:pPr fontAlgn="base"/>
            <a:r>
              <a:rPr lang="en-GB" sz="1200" dirty="0">
                <a:solidFill>
                  <a:srgbClr val="000000"/>
                </a:solidFill>
                <a:latin typeface="Gill Sans MT" panose="020B0502020104020203" pitchFamily="34" charset="0"/>
              </a:rPr>
              <a:t>Despite the restrictions in place in 2019, we organised garden visits for 52 unpaid carers and 21 people in receipt of care.  </a:t>
            </a:r>
          </a:p>
          <a:p>
            <a:pPr fontAlgn="base"/>
            <a:endParaRPr lang="en-GB" sz="1000" dirty="0">
              <a:solidFill>
                <a:srgbClr val="000000"/>
              </a:solidFill>
              <a:latin typeface="Gill Sans MT" panose="020B0502020104020203" pitchFamily="34" charset="0"/>
            </a:endParaRPr>
          </a:p>
          <a:p>
            <a:pPr fontAlgn="base"/>
            <a:r>
              <a:rPr lang="en-GB" sz="1200" dirty="0">
                <a:solidFill>
                  <a:srgbClr val="000000"/>
                </a:solidFill>
                <a:latin typeface="Gill Sans MT" panose="020B0502020104020203" pitchFamily="34" charset="0"/>
              </a:rPr>
              <a:t>Recognising the huge sense of wellbeing they provide, our beneficiaries are keen to arrange more garden visits in 2022.</a:t>
            </a:r>
          </a:p>
          <a:p>
            <a:endParaRPr lang="en-GB" dirty="0"/>
          </a:p>
        </p:txBody>
      </p:sp>
      <p:sp>
        <p:nvSpPr>
          <p:cNvPr id="4" name="Slide Number Placeholder 3"/>
          <p:cNvSpPr>
            <a:spLocks noGrp="1"/>
          </p:cNvSpPr>
          <p:nvPr>
            <p:ph type="sldNum" sz="quarter" idx="5"/>
          </p:nvPr>
        </p:nvSpPr>
        <p:spPr/>
        <p:txBody>
          <a:bodyPr/>
          <a:lstStyle/>
          <a:p>
            <a:fld id="{C7D3B15B-39A7-41D2-8550-FE966711375D}" type="slidenum">
              <a:rPr lang="en-GB" smtClean="0"/>
              <a:t>9</a:t>
            </a:fld>
            <a:endParaRPr lang="en-GB"/>
          </a:p>
        </p:txBody>
      </p:sp>
    </p:spTree>
    <p:extLst>
      <p:ext uri="{BB962C8B-B14F-4D97-AF65-F5344CB8AC3E}">
        <p14:creationId xmlns:p14="http://schemas.microsoft.com/office/powerpoint/2010/main" val="282095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700D-CA8D-48A5-8B03-AC5668F688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1AF93C2-F3C8-4420-9A19-E2BBD081E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5A38EB-B263-4B64-95E4-43AED4741C95}"/>
              </a:ext>
            </a:extLst>
          </p:cNvPr>
          <p:cNvSpPr>
            <a:spLocks noGrp="1"/>
          </p:cNvSpPr>
          <p:nvPr>
            <p:ph type="dt" sz="half" idx="10"/>
          </p:nvPr>
        </p:nvSpPr>
        <p:spPr/>
        <p:txBody>
          <a:bodyPr/>
          <a:lstStyle/>
          <a:p>
            <a:fld id="{C604FC8C-A1B6-45FE-97D5-DBACBD1D5E7F}" type="datetimeFigureOut">
              <a:rPr lang="en-GB" smtClean="0"/>
              <a:t>06/01/2022</a:t>
            </a:fld>
            <a:endParaRPr lang="en-GB"/>
          </a:p>
        </p:txBody>
      </p:sp>
      <p:sp>
        <p:nvSpPr>
          <p:cNvPr id="5" name="Footer Placeholder 4">
            <a:extLst>
              <a:ext uri="{FF2B5EF4-FFF2-40B4-BE49-F238E27FC236}">
                <a16:creationId xmlns:a16="http://schemas.microsoft.com/office/drawing/2014/main" id="{0715CA49-5CB4-4FE9-A87D-34F0F7A12E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EC2822-97F8-44DC-96FB-34A3C0FFECF6}"/>
              </a:ext>
            </a:extLst>
          </p:cNvPr>
          <p:cNvSpPr>
            <a:spLocks noGrp="1"/>
          </p:cNvSpPr>
          <p:nvPr>
            <p:ph type="sldNum" sz="quarter" idx="12"/>
          </p:nvPr>
        </p:nvSpPr>
        <p:spPr/>
        <p:txBody>
          <a:bodyPr/>
          <a:lstStyle/>
          <a:p>
            <a:fld id="{21632313-04C2-47EA-829B-438E1DEE2315}" type="slidenum">
              <a:rPr lang="en-GB" smtClean="0"/>
              <a:t>‹#›</a:t>
            </a:fld>
            <a:endParaRPr lang="en-GB"/>
          </a:p>
        </p:txBody>
      </p:sp>
    </p:spTree>
    <p:extLst>
      <p:ext uri="{BB962C8B-B14F-4D97-AF65-F5344CB8AC3E}">
        <p14:creationId xmlns:p14="http://schemas.microsoft.com/office/powerpoint/2010/main" val="2338655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50447-B6C2-43A0-A6EE-8EF37DF1FBA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18E2CA-F6AC-4DB2-A5F8-6BDB7BF8CE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09588D-B9E9-4A46-85EC-3F99AE99C929}"/>
              </a:ext>
            </a:extLst>
          </p:cNvPr>
          <p:cNvSpPr>
            <a:spLocks noGrp="1"/>
          </p:cNvSpPr>
          <p:nvPr>
            <p:ph type="dt" sz="half" idx="10"/>
          </p:nvPr>
        </p:nvSpPr>
        <p:spPr/>
        <p:txBody>
          <a:bodyPr/>
          <a:lstStyle/>
          <a:p>
            <a:fld id="{C604FC8C-A1B6-45FE-97D5-DBACBD1D5E7F}" type="datetimeFigureOut">
              <a:rPr lang="en-GB" smtClean="0"/>
              <a:t>06/01/2022</a:t>
            </a:fld>
            <a:endParaRPr lang="en-GB"/>
          </a:p>
        </p:txBody>
      </p:sp>
      <p:sp>
        <p:nvSpPr>
          <p:cNvPr id="5" name="Footer Placeholder 4">
            <a:extLst>
              <a:ext uri="{FF2B5EF4-FFF2-40B4-BE49-F238E27FC236}">
                <a16:creationId xmlns:a16="http://schemas.microsoft.com/office/drawing/2014/main" id="{CB2EC3EC-9C78-439A-9169-30C427D9F5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7E5F16-4956-4FD8-A24A-6203240858E4}"/>
              </a:ext>
            </a:extLst>
          </p:cNvPr>
          <p:cNvSpPr>
            <a:spLocks noGrp="1"/>
          </p:cNvSpPr>
          <p:nvPr>
            <p:ph type="sldNum" sz="quarter" idx="12"/>
          </p:nvPr>
        </p:nvSpPr>
        <p:spPr/>
        <p:txBody>
          <a:bodyPr/>
          <a:lstStyle/>
          <a:p>
            <a:fld id="{21632313-04C2-47EA-829B-438E1DEE2315}" type="slidenum">
              <a:rPr lang="en-GB" smtClean="0"/>
              <a:t>‹#›</a:t>
            </a:fld>
            <a:endParaRPr lang="en-GB"/>
          </a:p>
        </p:txBody>
      </p:sp>
    </p:spTree>
    <p:extLst>
      <p:ext uri="{BB962C8B-B14F-4D97-AF65-F5344CB8AC3E}">
        <p14:creationId xmlns:p14="http://schemas.microsoft.com/office/powerpoint/2010/main" val="113354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3E1720-76AA-4E0D-A43B-6C69CE75A5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9EBDCD-2FC2-41A0-95F6-1404C57783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46B038-E673-4092-AEC3-8A062749B261}"/>
              </a:ext>
            </a:extLst>
          </p:cNvPr>
          <p:cNvSpPr>
            <a:spLocks noGrp="1"/>
          </p:cNvSpPr>
          <p:nvPr>
            <p:ph type="dt" sz="half" idx="10"/>
          </p:nvPr>
        </p:nvSpPr>
        <p:spPr/>
        <p:txBody>
          <a:bodyPr/>
          <a:lstStyle/>
          <a:p>
            <a:fld id="{C604FC8C-A1B6-45FE-97D5-DBACBD1D5E7F}" type="datetimeFigureOut">
              <a:rPr lang="en-GB" smtClean="0"/>
              <a:t>06/01/2022</a:t>
            </a:fld>
            <a:endParaRPr lang="en-GB"/>
          </a:p>
        </p:txBody>
      </p:sp>
      <p:sp>
        <p:nvSpPr>
          <p:cNvPr id="5" name="Footer Placeholder 4">
            <a:extLst>
              <a:ext uri="{FF2B5EF4-FFF2-40B4-BE49-F238E27FC236}">
                <a16:creationId xmlns:a16="http://schemas.microsoft.com/office/drawing/2014/main" id="{1C638C32-DEB4-406D-99FE-605918768E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3FB08C-35EA-44C5-8DF3-9ED6A02297E9}"/>
              </a:ext>
            </a:extLst>
          </p:cNvPr>
          <p:cNvSpPr>
            <a:spLocks noGrp="1"/>
          </p:cNvSpPr>
          <p:nvPr>
            <p:ph type="sldNum" sz="quarter" idx="12"/>
          </p:nvPr>
        </p:nvSpPr>
        <p:spPr/>
        <p:txBody>
          <a:bodyPr/>
          <a:lstStyle/>
          <a:p>
            <a:fld id="{21632313-04C2-47EA-829B-438E1DEE2315}" type="slidenum">
              <a:rPr lang="en-GB" smtClean="0"/>
              <a:t>‹#›</a:t>
            </a:fld>
            <a:endParaRPr lang="en-GB"/>
          </a:p>
        </p:txBody>
      </p:sp>
    </p:spTree>
    <p:extLst>
      <p:ext uri="{BB962C8B-B14F-4D97-AF65-F5344CB8AC3E}">
        <p14:creationId xmlns:p14="http://schemas.microsoft.com/office/powerpoint/2010/main" val="32761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BEF9-5903-4E2D-8985-A671FCFBBF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D410C9-1009-4ACB-81FB-1B8E6885FB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279F53-EC3B-44B1-81A0-8E0D43BFBF8B}"/>
              </a:ext>
            </a:extLst>
          </p:cNvPr>
          <p:cNvSpPr>
            <a:spLocks noGrp="1"/>
          </p:cNvSpPr>
          <p:nvPr>
            <p:ph type="dt" sz="half" idx="10"/>
          </p:nvPr>
        </p:nvSpPr>
        <p:spPr/>
        <p:txBody>
          <a:bodyPr/>
          <a:lstStyle/>
          <a:p>
            <a:fld id="{C604FC8C-A1B6-45FE-97D5-DBACBD1D5E7F}" type="datetimeFigureOut">
              <a:rPr lang="en-GB" smtClean="0"/>
              <a:t>06/01/2022</a:t>
            </a:fld>
            <a:endParaRPr lang="en-GB"/>
          </a:p>
        </p:txBody>
      </p:sp>
      <p:sp>
        <p:nvSpPr>
          <p:cNvPr id="5" name="Footer Placeholder 4">
            <a:extLst>
              <a:ext uri="{FF2B5EF4-FFF2-40B4-BE49-F238E27FC236}">
                <a16:creationId xmlns:a16="http://schemas.microsoft.com/office/drawing/2014/main" id="{C9013354-FF8A-4869-A61A-72C98D47A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AF508-C5FC-4AAF-AC7D-641B72AE0F4D}"/>
              </a:ext>
            </a:extLst>
          </p:cNvPr>
          <p:cNvSpPr>
            <a:spLocks noGrp="1"/>
          </p:cNvSpPr>
          <p:nvPr>
            <p:ph type="sldNum" sz="quarter" idx="12"/>
          </p:nvPr>
        </p:nvSpPr>
        <p:spPr/>
        <p:txBody>
          <a:bodyPr/>
          <a:lstStyle/>
          <a:p>
            <a:fld id="{21632313-04C2-47EA-829B-438E1DEE2315}" type="slidenum">
              <a:rPr lang="en-GB" smtClean="0"/>
              <a:t>‹#›</a:t>
            </a:fld>
            <a:endParaRPr lang="en-GB"/>
          </a:p>
        </p:txBody>
      </p:sp>
    </p:spTree>
    <p:extLst>
      <p:ext uri="{BB962C8B-B14F-4D97-AF65-F5344CB8AC3E}">
        <p14:creationId xmlns:p14="http://schemas.microsoft.com/office/powerpoint/2010/main" val="197924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6BE36-B3B6-4E78-B8CE-6201F26444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5354894-4AF0-4A62-9B97-8AF838A19C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3A2E1E-F4E8-4221-A933-E382C15DB3E9}"/>
              </a:ext>
            </a:extLst>
          </p:cNvPr>
          <p:cNvSpPr>
            <a:spLocks noGrp="1"/>
          </p:cNvSpPr>
          <p:nvPr>
            <p:ph type="dt" sz="half" idx="10"/>
          </p:nvPr>
        </p:nvSpPr>
        <p:spPr/>
        <p:txBody>
          <a:bodyPr/>
          <a:lstStyle/>
          <a:p>
            <a:fld id="{C604FC8C-A1B6-45FE-97D5-DBACBD1D5E7F}" type="datetimeFigureOut">
              <a:rPr lang="en-GB" smtClean="0"/>
              <a:t>06/01/2022</a:t>
            </a:fld>
            <a:endParaRPr lang="en-GB"/>
          </a:p>
        </p:txBody>
      </p:sp>
      <p:sp>
        <p:nvSpPr>
          <p:cNvPr id="5" name="Footer Placeholder 4">
            <a:extLst>
              <a:ext uri="{FF2B5EF4-FFF2-40B4-BE49-F238E27FC236}">
                <a16:creationId xmlns:a16="http://schemas.microsoft.com/office/drawing/2014/main" id="{CB31D886-9CA2-42DE-9E7C-36059A33F2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96D1F8-7921-4622-97C9-CFA95555C2DB}"/>
              </a:ext>
            </a:extLst>
          </p:cNvPr>
          <p:cNvSpPr>
            <a:spLocks noGrp="1"/>
          </p:cNvSpPr>
          <p:nvPr>
            <p:ph type="sldNum" sz="quarter" idx="12"/>
          </p:nvPr>
        </p:nvSpPr>
        <p:spPr/>
        <p:txBody>
          <a:bodyPr/>
          <a:lstStyle/>
          <a:p>
            <a:fld id="{21632313-04C2-47EA-829B-438E1DEE2315}" type="slidenum">
              <a:rPr lang="en-GB" smtClean="0"/>
              <a:t>‹#›</a:t>
            </a:fld>
            <a:endParaRPr lang="en-GB"/>
          </a:p>
        </p:txBody>
      </p:sp>
    </p:spTree>
    <p:extLst>
      <p:ext uri="{BB962C8B-B14F-4D97-AF65-F5344CB8AC3E}">
        <p14:creationId xmlns:p14="http://schemas.microsoft.com/office/powerpoint/2010/main" val="48679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BE07-4240-48C2-9D8A-0AA82702F3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BDF2C5-8895-451C-80E1-3319A9273B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7E502D-5FA4-4B0A-8EC4-698F0756EB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B093858-CD28-48D5-944D-25812DEBBB00}"/>
              </a:ext>
            </a:extLst>
          </p:cNvPr>
          <p:cNvSpPr>
            <a:spLocks noGrp="1"/>
          </p:cNvSpPr>
          <p:nvPr>
            <p:ph type="dt" sz="half" idx="10"/>
          </p:nvPr>
        </p:nvSpPr>
        <p:spPr/>
        <p:txBody>
          <a:bodyPr/>
          <a:lstStyle/>
          <a:p>
            <a:fld id="{C604FC8C-A1B6-45FE-97D5-DBACBD1D5E7F}" type="datetimeFigureOut">
              <a:rPr lang="en-GB" smtClean="0"/>
              <a:t>06/01/2022</a:t>
            </a:fld>
            <a:endParaRPr lang="en-GB"/>
          </a:p>
        </p:txBody>
      </p:sp>
      <p:sp>
        <p:nvSpPr>
          <p:cNvPr id="6" name="Footer Placeholder 5">
            <a:extLst>
              <a:ext uri="{FF2B5EF4-FFF2-40B4-BE49-F238E27FC236}">
                <a16:creationId xmlns:a16="http://schemas.microsoft.com/office/drawing/2014/main" id="{3E37A63A-FAF4-4C09-9C4C-85973B21E0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ED2200-D452-410C-9631-2AD13CB9A0ED}"/>
              </a:ext>
            </a:extLst>
          </p:cNvPr>
          <p:cNvSpPr>
            <a:spLocks noGrp="1"/>
          </p:cNvSpPr>
          <p:nvPr>
            <p:ph type="sldNum" sz="quarter" idx="12"/>
          </p:nvPr>
        </p:nvSpPr>
        <p:spPr/>
        <p:txBody>
          <a:bodyPr/>
          <a:lstStyle/>
          <a:p>
            <a:fld id="{21632313-04C2-47EA-829B-438E1DEE2315}" type="slidenum">
              <a:rPr lang="en-GB" smtClean="0"/>
              <a:t>‹#›</a:t>
            </a:fld>
            <a:endParaRPr lang="en-GB"/>
          </a:p>
        </p:txBody>
      </p:sp>
    </p:spTree>
    <p:extLst>
      <p:ext uri="{BB962C8B-B14F-4D97-AF65-F5344CB8AC3E}">
        <p14:creationId xmlns:p14="http://schemas.microsoft.com/office/powerpoint/2010/main" val="323691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0E2E-812F-47B2-9728-6A8419C4480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8241F1-F41D-4D7A-A433-A52F8C20C8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06E1C8-4E11-42F5-9B96-485A9A1AE3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157175-51B2-48DB-AC99-5EA2B3C20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DF3AC-F700-4C42-AD99-D2283D1329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9ABE5F3-8783-4BEF-B231-B5A37ADAFFA6}"/>
              </a:ext>
            </a:extLst>
          </p:cNvPr>
          <p:cNvSpPr>
            <a:spLocks noGrp="1"/>
          </p:cNvSpPr>
          <p:nvPr>
            <p:ph type="dt" sz="half" idx="10"/>
          </p:nvPr>
        </p:nvSpPr>
        <p:spPr/>
        <p:txBody>
          <a:bodyPr/>
          <a:lstStyle/>
          <a:p>
            <a:fld id="{C604FC8C-A1B6-45FE-97D5-DBACBD1D5E7F}" type="datetimeFigureOut">
              <a:rPr lang="en-GB" smtClean="0"/>
              <a:t>06/01/2022</a:t>
            </a:fld>
            <a:endParaRPr lang="en-GB"/>
          </a:p>
        </p:txBody>
      </p:sp>
      <p:sp>
        <p:nvSpPr>
          <p:cNvPr id="8" name="Footer Placeholder 7">
            <a:extLst>
              <a:ext uri="{FF2B5EF4-FFF2-40B4-BE49-F238E27FC236}">
                <a16:creationId xmlns:a16="http://schemas.microsoft.com/office/drawing/2014/main" id="{8963124A-427C-4186-848C-D69A3BC296A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1B4A33-7E00-4EF2-95EE-94D43FE3E0D8}"/>
              </a:ext>
            </a:extLst>
          </p:cNvPr>
          <p:cNvSpPr>
            <a:spLocks noGrp="1"/>
          </p:cNvSpPr>
          <p:nvPr>
            <p:ph type="sldNum" sz="quarter" idx="12"/>
          </p:nvPr>
        </p:nvSpPr>
        <p:spPr/>
        <p:txBody>
          <a:bodyPr/>
          <a:lstStyle/>
          <a:p>
            <a:fld id="{21632313-04C2-47EA-829B-438E1DEE2315}" type="slidenum">
              <a:rPr lang="en-GB" smtClean="0"/>
              <a:t>‹#›</a:t>
            </a:fld>
            <a:endParaRPr lang="en-GB"/>
          </a:p>
        </p:txBody>
      </p:sp>
    </p:spTree>
    <p:extLst>
      <p:ext uri="{BB962C8B-B14F-4D97-AF65-F5344CB8AC3E}">
        <p14:creationId xmlns:p14="http://schemas.microsoft.com/office/powerpoint/2010/main" val="2844579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34A8-DC6D-4B93-B29D-16ECBFF99A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806AC7-004E-4671-9D5F-0814F5218228}"/>
              </a:ext>
            </a:extLst>
          </p:cNvPr>
          <p:cNvSpPr>
            <a:spLocks noGrp="1"/>
          </p:cNvSpPr>
          <p:nvPr>
            <p:ph type="dt" sz="half" idx="10"/>
          </p:nvPr>
        </p:nvSpPr>
        <p:spPr/>
        <p:txBody>
          <a:bodyPr/>
          <a:lstStyle/>
          <a:p>
            <a:fld id="{C604FC8C-A1B6-45FE-97D5-DBACBD1D5E7F}" type="datetimeFigureOut">
              <a:rPr lang="en-GB" smtClean="0"/>
              <a:t>06/01/2022</a:t>
            </a:fld>
            <a:endParaRPr lang="en-GB"/>
          </a:p>
        </p:txBody>
      </p:sp>
      <p:sp>
        <p:nvSpPr>
          <p:cNvPr id="4" name="Footer Placeholder 3">
            <a:extLst>
              <a:ext uri="{FF2B5EF4-FFF2-40B4-BE49-F238E27FC236}">
                <a16:creationId xmlns:a16="http://schemas.microsoft.com/office/drawing/2014/main" id="{FCF6D9E6-3FA7-411E-AAC6-83169BFF5A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46241D-4E45-4B67-A101-A83EDF05A651}"/>
              </a:ext>
            </a:extLst>
          </p:cNvPr>
          <p:cNvSpPr>
            <a:spLocks noGrp="1"/>
          </p:cNvSpPr>
          <p:nvPr>
            <p:ph type="sldNum" sz="quarter" idx="12"/>
          </p:nvPr>
        </p:nvSpPr>
        <p:spPr/>
        <p:txBody>
          <a:bodyPr/>
          <a:lstStyle/>
          <a:p>
            <a:fld id="{21632313-04C2-47EA-829B-438E1DEE2315}" type="slidenum">
              <a:rPr lang="en-GB" smtClean="0"/>
              <a:t>‹#›</a:t>
            </a:fld>
            <a:endParaRPr lang="en-GB"/>
          </a:p>
        </p:txBody>
      </p:sp>
    </p:spTree>
    <p:extLst>
      <p:ext uri="{BB962C8B-B14F-4D97-AF65-F5344CB8AC3E}">
        <p14:creationId xmlns:p14="http://schemas.microsoft.com/office/powerpoint/2010/main" val="796014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07764C-49A6-48B1-A89D-2CF3B2EBBF9C}"/>
              </a:ext>
            </a:extLst>
          </p:cNvPr>
          <p:cNvSpPr>
            <a:spLocks noGrp="1"/>
          </p:cNvSpPr>
          <p:nvPr>
            <p:ph type="dt" sz="half" idx="10"/>
          </p:nvPr>
        </p:nvSpPr>
        <p:spPr/>
        <p:txBody>
          <a:bodyPr/>
          <a:lstStyle/>
          <a:p>
            <a:fld id="{C604FC8C-A1B6-45FE-97D5-DBACBD1D5E7F}" type="datetimeFigureOut">
              <a:rPr lang="en-GB" smtClean="0"/>
              <a:t>06/01/2022</a:t>
            </a:fld>
            <a:endParaRPr lang="en-GB"/>
          </a:p>
        </p:txBody>
      </p:sp>
      <p:sp>
        <p:nvSpPr>
          <p:cNvPr id="3" name="Footer Placeholder 2">
            <a:extLst>
              <a:ext uri="{FF2B5EF4-FFF2-40B4-BE49-F238E27FC236}">
                <a16:creationId xmlns:a16="http://schemas.microsoft.com/office/drawing/2014/main" id="{683CA054-38CF-4759-95BE-022C0AC1B6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4B40F5-5855-4AAF-A44E-644E2D199241}"/>
              </a:ext>
            </a:extLst>
          </p:cNvPr>
          <p:cNvSpPr>
            <a:spLocks noGrp="1"/>
          </p:cNvSpPr>
          <p:nvPr>
            <p:ph type="sldNum" sz="quarter" idx="12"/>
          </p:nvPr>
        </p:nvSpPr>
        <p:spPr/>
        <p:txBody>
          <a:bodyPr/>
          <a:lstStyle/>
          <a:p>
            <a:fld id="{21632313-04C2-47EA-829B-438E1DEE2315}" type="slidenum">
              <a:rPr lang="en-GB" smtClean="0"/>
              <a:t>‹#›</a:t>
            </a:fld>
            <a:endParaRPr lang="en-GB"/>
          </a:p>
        </p:txBody>
      </p:sp>
    </p:spTree>
    <p:extLst>
      <p:ext uri="{BB962C8B-B14F-4D97-AF65-F5344CB8AC3E}">
        <p14:creationId xmlns:p14="http://schemas.microsoft.com/office/powerpoint/2010/main" val="751520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851E-7F8D-4BE7-B63F-780FA9B5B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B47FCF-8A27-4741-94AF-45F0D5EC4D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3FD0FA-ED15-42AC-8546-9BDB4FF5D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89F156-5AFE-452E-A7BD-36359FD168AD}"/>
              </a:ext>
            </a:extLst>
          </p:cNvPr>
          <p:cNvSpPr>
            <a:spLocks noGrp="1"/>
          </p:cNvSpPr>
          <p:nvPr>
            <p:ph type="dt" sz="half" idx="10"/>
          </p:nvPr>
        </p:nvSpPr>
        <p:spPr/>
        <p:txBody>
          <a:bodyPr/>
          <a:lstStyle/>
          <a:p>
            <a:fld id="{C604FC8C-A1B6-45FE-97D5-DBACBD1D5E7F}" type="datetimeFigureOut">
              <a:rPr lang="en-GB" smtClean="0"/>
              <a:t>06/01/2022</a:t>
            </a:fld>
            <a:endParaRPr lang="en-GB"/>
          </a:p>
        </p:txBody>
      </p:sp>
      <p:sp>
        <p:nvSpPr>
          <p:cNvPr id="6" name="Footer Placeholder 5">
            <a:extLst>
              <a:ext uri="{FF2B5EF4-FFF2-40B4-BE49-F238E27FC236}">
                <a16:creationId xmlns:a16="http://schemas.microsoft.com/office/drawing/2014/main" id="{4F14815E-1169-4C57-A7E5-1E15155398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E2B72D-46A1-4C27-834A-66967B63303A}"/>
              </a:ext>
            </a:extLst>
          </p:cNvPr>
          <p:cNvSpPr>
            <a:spLocks noGrp="1"/>
          </p:cNvSpPr>
          <p:nvPr>
            <p:ph type="sldNum" sz="quarter" idx="12"/>
          </p:nvPr>
        </p:nvSpPr>
        <p:spPr/>
        <p:txBody>
          <a:bodyPr/>
          <a:lstStyle/>
          <a:p>
            <a:fld id="{21632313-04C2-47EA-829B-438E1DEE2315}" type="slidenum">
              <a:rPr lang="en-GB" smtClean="0"/>
              <a:t>‹#›</a:t>
            </a:fld>
            <a:endParaRPr lang="en-GB"/>
          </a:p>
        </p:txBody>
      </p:sp>
    </p:spTree>
    <p:extLst>
      <p:ext uri="{BB962C8B-B14F-4D97-AF65-F5344CB8AC3E}">
        <p14:creationId xmlns:p14="http://schemas.microsoft.com/office/powerpoint/2010/main" val="3910140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B864D-F556-4BBE-9C2B-DF720BB72C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CBCA1E-16E0-49F9-BE0F-F538FC64C5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47E9500-1B9C-442C-9F46-7C0E992B8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4F111-207A-44FA-ACD7-18BED0DBB077}"/>
              </a:ext>
            </a:extLst>
          </p:cNvPr>
          <p:cNvSpPr>
            <a:spLocks noGrp="1"/>
          </p:cNvSpPr>
          <p:nvPr>
            <p:ph type="dt" sz="half" idx="10"/>
          </p:nvPr>
        </p:nvSpPr>
        <p:spPr/>
        <p:txBody>
          <a:bodyPr/>
          <a:lstStyle/>
          <a:p>
            <a:fld id="{C604FC8C-A1B6-45FE-97D5-DBACBD1D5E7F}" type="datetimeFigureOut">
              <a:rPr lang="en-GB" smtClean="0"/>
              <a:t>06/01/2022</a:t>
            </a:fld>
            <a:endParaRPr lang="en-GB"/>
          </a:p>
        </p:txBody>
      </p:sp>
      <p:sp>
        <p:nvSpPr>
          <p:cNvPr id="6" name="Footer Placeholder 5">
            <a:extLst>
              <a:ext uri="{FF2B5EF4-FFF2-40B4-BE49-F238E27FC236}">
                <a16:creationId xmlns:a16="http://schemas.microsoft.com/office/drawing/2014/main" id="{4B641DFC-C3FB-4970-A7D1-028847C6BB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ED83E8-10E2-4673-B1A9-673C8D481018}"/>
              </a:ext>
            </a:extLst>
          </p:cNvPr>
          <p:cNvSpPr>
            <a:spLocks noGrp="1"/>
          </p:cNvSpPr>
          <p:nvPr>
            <p:ph type="sldNum" sz="quarter" idx="12"/>
          </p:nvPr>
        </p:nvSpPr>
        <p:spPr/>
        <p:txBody>
          <a:bodyPr/>
          <a:lstStyle/>
          <a:p>
            <a:fld id="{21632313-04C2-47EA-829B-438E1DEE2315}" type="slidenum">
              <a:rPr lang="en-GB" smtClean="0"/>
              <a:t>‹#›</a:t>
            </a:fld>
            <a:endParaRPr lang="en-GB"/>
          </a:p>
        </p:txBody>
      </p:sp>
    </p:spTree>
    <p:extLst>
      <p:ext uri="{BB962C8B-B14F-4D97-AF65-F5344CB8AC3E}">
        <p14:creationId xmlns:p14="http://schemas.microsoft.com/office/powerpoint/2010/main" val="102334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BF4B7B-B2E9-400A-A35A-2627079F77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D9E263-D48A-4A72-B4A3-856A300648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F425E0-81AD-4A62-A844-530D568DEF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4FC8C-A1B6-45FE-97D5-DBACBD1D5E7F}" type="datetimeFigureOut">
              <a:rPr lang="en-GB" smtClean="0"/>
              <a:t>06/01/2022</a:t>
            </a:fld>
            <a:endParaRPr lang="en-GB"/>
          </a:p>
        </p:txBody>
      </p:sp>
      <p:sp>
        <p:nvSpPr>
          <p:cNvPr id="5" name="Footer Placeholder 4">
            <a:extLst>
              <a:ext uri="{FF2B5EF4-FFF2-40B4-BE49-F238E27FC236}">
                <a16:creationId xmlns:a16="http://schemas.microsoft.com/office/drawing/2014/main" id="{F1C11C01-3E85-466B-843D-7A0309060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6B289D0-D173-42A0-9BC0-430FFADEB1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32313-04C2-47EA-829B-438E1DEE2315}" type="slidenum">
              <a:rPr lang="en-GB" smtClean="0"/>
              <a:t>‹#›</a:t>
            </a:fld>
            <a:endParaRPr lang="en-GB"/>
          </a:p>
        </p:txBody>
      </p:sp>
    </p:spTree>
    <p:extLst>
      <p:ext uri="{BB962C8B-B14F-4D97-AF65-F5344CB8AC3E}">
        <p14:creationId xmlns:p14="http://schemas.microsoft.com/office/powerpoint/2010/main" val="2535543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95A7607-019E-4D1E-8A93-D786418988AC}"/>
              </a:ext>
            </a:extLst>
          </p:cNvPr>
          <p:cNvSpPr/>
          <p:nvPr/>
        </p:nvSpPr>
        <p:spPr>
          <a:xfrm>
            <a:off x="-1" y="0"/>
            <a:ext cx="12192001"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CCF65BA7-CD49-46C5-B814-23CE081BD091}"/>
              </a:ext>
            </a:extLst>
          </p:cNvPr>
          <p:cNvSpPr>
            <a:spLocks noGrp="1"/>
          </p:cNvSpPr>
          <p:nvPr>
            <p:ph type="subTitle" idx="1"/>
          </p:nvPr>
        </p:nvSpPr>
        <p:spPr>
          <a:xfrm>
            <a:off x="-2" y="2302406"/>
            <a:ext cx="12192001" cy="4828324"/>
          </a:xfrm>
        </p:spPr>
        <p:txBody>
          <a:bodyPr>
            <a:noAutofit/>
          </a:bodyPr>
          <a:lstStyle/>
          <a:p>
            <a:pPr>
              <a:lnSpc>
                <a:spcPct val="100000"/>
              </a:lnSpc>
              <a:spcBef>
                <a:spcPts val="0"/>
              </a:spcBef>
            </a:pPr>
            <a:r>
              <a:rPr lang="en-GB" sz="9600" dirty="0">
                <a:latin typeface="NGS 2017" panose="03060602030802010201" pitchFamily="66" charset="0"/>
              </a:rPr>
              <a:t>Gardens &amp; Health</a:t>
            </a:r>
          </a:p>
        </p:txBody>
      </p:sp>
      <p:pic>
        <p:nvPicPr>
          <p:cNvPr id="6" name="Picture 5">
            <a:extLst>
              <a:ext uri="{FF2B5EF4-FFF2-40B4-BE49-F238E27FC236}">
                <a16:creationId xmlns:a16="http://schemas.microsoft.com/office/drawing/2014/main" id="{2E315B33-39B8-4B87-A967-3503F73272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02416">
            <a:off x="9592129" y="90532"/>
            <a:ext cx="5099520" cy="4386708"/>
          </a:xfrm>
          <a:prstGeom prst="rect">
            <a:avLst/>
          </a:prstGeom>
        </p:spPr>
      </p:pic>
      <p:pic>
        <p:nvPicPr>
          <p:cNvPr id="10" name="Picture 9">
            <a:extLst>
              <a:ext uri="{FF2B5EF4-FFF2-40B4-BE49-F238E27FC236}">
                <a16:creationId xmlns:a16="http://schemas.microsoft.com/office/drawing/2014/main" id="{1D085C4B-CE9C-4DAC-9B31-320BBDA898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979" b="31510"/>
          <a:stretch/>
        </p:blipFill>
        <p:spPr>
          <a:xfrm>
            <a:off x="7128242" y="2888330"/>
            <a:ext cx="5063758" cy="3973494"/>
          </a:xfrm>
          <a:prstGeom prst="rect">
            <a:avLst/>
          </a:prstGeom>
        </p:spPr>
      </p:pic>
      <p:pic>
        <p:nvPicPr>
          <p:cNvPr id="14" name="Picture 13">
            <a:extLst>
              <a:ext uri="{FF2B5EF4-FFF2-40B4-BE49-F238E27FC236}">
                <a16:creationId xmlns:a16="http://schemas.microsoft.com/office/drawing/2014/main" id="{951FF520-05E3-43D4-A487-4DB7E84FF1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501" b="37549"/>
          <a:stretch/>
        </p:blipFill>
        <p:spPr>
          <a:xfrm>
            <a:off x="0" y="2575135"/>
            <a:ext cx="3764880" cy="4282866"/>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CDE16B93-CA66-4359-BECF-0E7C9122D3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3348" y="123571"/>
            <a:ext cx="1781639" cy="2055264"/>
          </a:xfrm>
          <a:prstGeom prst="rect">
            <a:avLst/>
          </a:prstGeom>
        </p:spPr>
      </p:pic>
    </p:spTree>
    <p:extLst>
      <p:ext uri="{BB962C8B-B14F-4D97-AF65-F5344CB8AC3E}">
        <p14:creationId xmlns:p14="http://schemas.microsoft.com/office/powerpoint/2010/main" val="60958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95A7607-019E-4D1E-8A93-D786418988AC}"/>
              </a:ext>
            </a:extLst>
          </p:cNvPr>
          <p:cNvSpPr/>
          <p:nvPr/>
        </p:nvSpPr>
        <p:spPr>
          <a:xfrm>
            <a:off x="-1" y="0"/>
            <a:ext cx="12192001"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CCF65BA7-CD49-46C5-B814-23CE081BD091}"/>
              </a:ext>
            </a:extLst>
          </p:cNvPr>
          <p:cNvSpPr>
            <a:spLocks noGrp="1"/>
          </p:cNvSpPr>
          <p:nvPr>
            <p:ph type="subTitle" idx="1"/>
          </p:nvPr>
        </p:nvSpPr>
        <p:spPr>
          <a:xfrm>
            <a:off x="-22542" y="1992809"/>
            <a:ext cx="12192001" cy="4828324"/>
          </a:xfrm>
        </p:spPr>
        <p:txBody>
          <a:bodyPr>
            <a:noAutofit/>
          </a:bodyPr>
          <a:lstStyle/>
          <a:p>
            <a:pPr>
              <a:lnSpc>
                <a:spcPct val="100000"/>
              </a:lnSpc>
              <a:spcBef>
                <a:spcPts val="0"/>
              </a:spcBef>
            </a:pPr>
            <a:r>
              <a:rPr lang="en-GB" sz="8000" dirty="0">
                <a:latin typeface="NGS 2017" panose="03060602030802010201" pitchFamily="66" charset="0"/>
              </a:rPr>
              <a:t>Discover more at:</a:t>
            </a:r>
          </a:p>
          <a:p>
            <a:pPr>
              <a:lnSpc>
                <a:spcPct val="100000"/>
              </a:lnSpc>
              <a:spcBef>
                <a:spcPts val="0"/>
              </a:spcBef>
            </a:pPr>
            <a:r>
              <a:rPr lang="en-GB" sz="6000" dirty="0">
                <a:latin typeface="NGS 2017" panose="03060602030802010201" pitchFamily="66" charset="0"/>
              </a:rPr>
              <a:t>ngs.org.uk/gardens-and-health/</a:t>
            </a:r>
          </a:p>
        </p:txBody>
      </p:sp>
      <p:pic>
        <p:nvPicPr>
          <p:cNvPr id="6" name="Picture 5">
            <a:extLst>
              <a:ext uri="{FF2B5EF4-FFF2-40B4-BE49-F238E27FC236}">
                <a16:creationId xmlns:a16="http://schemas.microsoft.com/office/drawing/2014/main" id="{2E315B33-39B8-4B87-A967-3503F73272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02416">
            <a:off x="9619699" y="-456227"/>
            <a:ext cx="5099520" cy="4386708"/>
          </a:xfrm>
          <a:prstGeom prst="rect">
            <a:avLst/>
          </a:prstGeom>
        </p:spPr>
      </p:pic>
      <p:pic>
        <p:nvPicPr>
          <p:cNvPr id="10" name="Picture 9">
            <a:extLst>
              <a:ext uri="{FF2B5EF4-FFF2-40B4-BE49-F238E27FC236}">
                <a16:creationId xmlns:a16="http://schemas.microsoft.com/office/drawing/2014/main" id="{1D085C4B-CE9C-4DAC-9B31-320BBDA898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979" b="31510"/>
          <a:stretch/>
        </p:blipFill>
        <p:spPr>
          <a:xfrm>
            <a:off x="7128242" y="2888330"/>
            <a:ext cx="5063758" cy="3973494"/>
          </a:xfrm>
          <a:prstGeom prst="rect">
            <a:avLst/>
          </a:prstGeom>
        </p:spPr>
      </p:pic>
      <p:pic>
        <p:nvPicPr>
          <p:cNvPr id="14" name="Picture 13">
            <a:extLst>
              <a:ext uri="{FF2B5EF4-FFF2-40B4-BE49-F238E27FC236}">
                <a16:creationId xmlns:a16="http://schemas.microsoft.com/office/drawing/2014/main" id="{951FF520-05E3-43D4-A487-4DB7E84FF1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501" b="37549"/>
          <a:stretch/>
        </p:blipFill>
        <p:spPr>
          <a:xfrm>
            <a:off x="0" y="2575135"/>
            <a:ext cx="3764880" cy="4282866"/>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CDE16B93-CA66-4359-BECF-0E7C9122D3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3348" y="123571"/>
            <a:ext cx="1781639" cy="2055264"/>
          </a:xfrm>
          <a:prstGeom prst="rect">
            <a:avLst/>
          </a:prstGeom>
        </p:spPr>
      </p:pic>
    </p:spTree>
    <p:extLst>
      <p:ext uri="{BB962C8B-B14F-4D97-AF65-F5344CB8AC3E}">
        <p14:creationId xmlns:p14="http://schemas.microsoft.com/office/powerpoint/2010/main" val="3505266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95A7607-019E-4D1E-8A93-D786418988AC}"/>
              </a:ext>
            </a:extLst>
          </p:cNvPr>
          <p:cNvSpPr/>
          <p:nvPr/>
        </p:nvSpPr>
        <p:spPr>
          <a:xfrm>
            <a:off x="-1" y="0"/>
            <a:ext cx="12192001"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CCF65BA7-CD49-46C5-B814-23CE081BD091}"/>
              </a:ext>
            </a:extLst>
          </p:cNvPr>
          <p:cNvSpPr>
            <a:spLocks noGrp="1"/>
          </p:cNvSpPr>
          <p:nvPr>
            <p:ph type="subTitle" idx="1"/>
          </p:nvPr>
        </p:nvSpPr>
        <p:spPr>
          <a:xfrm>
            <a:off x="-2" y="2302406"/>
            <a:ext cx="12192001" cy="4828324"/>
          </a:xfrm>
        </p:spPr>
        <p:txBody>
          <a:bodyPr>
            <a:noAutofit/>
          </a:bodyPr>
          <a:lstStyle/>
          <a:p>
            <a:pPr>
              <a:lnSpc>
                <a:spcPct val="100000"/>
              </a:lnSpc>
              <a:spcBef>
                <a:spcPts val="0"/>
              </a:spcBef>
            </a:pPr>
            <a:r>
              <a:rPr lang="en-GB" sz="8000" dirty="0">
                <a:latin typeface="NGS 2017" panose="03060602030802010201" pitchFamily="66" charset="0"/>
              </a:rPr>
              <a:t>Your perfect garden awaits</a:t>
            </a:r>
          </a:p>
          <a:p>
            <a:pPr>
              <a:lnSpc>
                <a:spcPct val="100000"/>
              </a:lnSpc>
              <a:spcBef>
                <a:spcPts val="0"/>
              </a:spcBef>
            </a:pPr>
            <a:r>
              <a:rPr lang="en-GB" sz="8000" dirty="0">
                <a:latin typeface="NGS 2017" panose="03060602030802010201" pitchFamily="66" charset="0"/>
              </a:rPr>
              <a:t>ngs.org.uk</a:t>
            </a:r>
          </a:p>
        </p:txBody>
      </p:sp>
      <p:pic>
        <p:nvPicPr>
          <p:cNvPr id="6" name="Picture 5">
            <a:extLst>
              <a:ext uri="{FF2B5EF4-FFF2-40B4-BE49-F238E27FC236}">
                <a16:creationId xmlns:a16="http://schemas.microsoft.com/office/drawing/2014/main" id="{2E315B33-39B8-4B87-A967-3503F73272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02416">
            <a:off x="9619699" y="-456227"/>
            <a:ext cx="5099520" cy="4386708"/>
          </a:xfrm>
          <a:prstGeom prst="rect">
            <a:avLst/>
          </a:prstGeom>
        </p:spPr>
      </p:pic>
      <p:pic>
        <p:nvPicPr>
          <p:cNvPr id="10" name="Picture 9">
            <a:extLst>
              <a:ext uri="{FF2B5EF4-FFF2-40B4-BE49-F238E27FC236}">
                <a16:creationId xmlns:a16="http://schemas.microsoft.com/office/drawing/2014/main" id="{1D085C4B-CE9C-4DAC-9B31-320BBDA898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979" b="31510"/>
          <a:stretch/>
        </p:blipFill>
        <p:spPr>
          <a:xfrm>
            <a:off x="7128242" y="2888330"/>
            <a:ext cx="5063758" cy="3973494"/>
          </a:xfrm>
          <a:prstGeom prst="rect">
            <a:avLst/>
          </a:prstGeom>
        </p:spPr>
      </p:pic>
      <p:pic>
        <p:nvPicPr>
          <p:cNvPr id="14" name="Picture 13">
            <a:extLst>
              <a:ext uri="{FF2B5EF4-FFF2-40B4-BE49-F238E27FC236}">
                <a16:creationId xmlns:a16="http://schemas.microsoft.com/office/drawing/2014/main" id="{951FF520-05E3-43D4-A487-4DB7E84FF1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501" b="37549"/>
          <a:stretch/>
        </p:blipFill>
        <p:spPr>
          <a:xfrm>
            <a:off x="0" y="2575135"/>
            <a:ext cx="3764880" cy="4282866"/>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CDE16B93-CA66-4359-BECF-0E7C9122D3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3348" y="123571"/>
            <a:ext cx="1781639" cy="2055264"/>
          </a:xfrm>
          <a:prstGeom prst="rect">
            <a:avLst/>
          </a:prstGeom>
        </p:spPr>
      </p:pic>
    </p:spTree>
    <p:extLst>
      <p:ext uri="{BB962C8B-B14F-4D97-AF65-F5344CB8AC3E}">
        <p14:creationId xmlns:p14="http://schemas.microsoft.com/office/powerpoint/2010/main" val="269047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C46C24-C7CD-4635-A8F8-68DC176B7970}"/>
              </a:ext>
            </a:extLst>
          </p:cNvPr>
          <p:cNvSpPr txBox="1"/>
          <p:nvPr/>
        </p:nvSpPr>
        <p:spPr>
          <a:xfrm>
            <a:off x="1985587" y="1027632"/>
            <a:ext cx="7129834" cy="4293483"/>
          </a:xfrm>
          <a:prstGeom prst="rect">
            <a:avLst/>
          </a:prstGeom>
          <a:noFill/>
        </p:spPr>
        <p:txBody>
          <a:bodyPr wrap="square" rtlCol="0">
            <a:spAutoFit/>
          </a:bodyPr>
          <a:lstStyle/>
          <a:p>
            <a:pPr fontAlgn="base"/>
            <a:r>
              <a:rPr lang="en-GB" sz="2100" i="0" dirty="0">
                <a:solidFill>
                  <a:srgbClr val="000000"/>
                </a:solidFill>
                <a:effectLst/>
                <a:latin typeface="Gill Sans MT" panose="020B0502020104020203" pitchFamily="34" charset="0"/>
              </a:rPr>
              <a:t> </a:t>
            </a:r>
          </a:p>
          <a:p>
            <a:pPr fontAlgn="base"/>
            <a:r>
              <a:rPr lang="en-GB" sz="2100" i="0" dirty="0">
                <a:solidFill>
                  <a:srgbClr val="000000"/>
                </a:solidFill>
                <a:effectLst/>
                <a:latin typeface="Gill Sans MT" panose="020B0502020104020203" pitchFamily="34" charset="0"/>
              </a:rPr>
              <a:t>2016 - commissioned the King’s Fund report and began an annual funding programme to support gardens and health-related projects</a:t>
            </a:r>
            <a:br>
              <a:rPr lang="en-GB" sz="2100" i="0" dirty="0">
                <a:solidFill>
                  <a:srgbClr val="000000"/>
                </a:solidFill>
                <a:effectLst/>
                <a:latin typeface="Gill Sans MT" panose="020B0502020104020203" pitchFamily="34" charset="0"/>
              </a:rPr>
            </a:br>
            <a:br>
              <a:rPr lang="en-GB" sz="2100" i="0" dirty="0">
                <a:solidFill>
                  <a:srgbClr val="000000"/>
                </a:solidFill>
                <a:effectLst/>
                <a:latin typeface="Gill Sans MT" panose="020B0502020104020203" pitchFamily="34" charset="0"/>
              </a:rPr>
            </a:br>
            <a:r>
              <a:rPr lang="en-GB" sz="2100" i="0" dirty="0">
                <a:solidFill>
                  <a:srgbClr val="000000"/>
                </a:solidFill>
                <a:effectLst/>
                <a:latin typeface="Gill Sans MT" panose="020B0502020104020203" pitchFamily="34" charset="0"/>
              </a:rPr>
              <a:t>2017 - launched our annual Gardens &amp; Health programme to continue raising awareness of the impact gardens and gardening can have on everyone’s physical and mental health. </a:t>
            </a:r>
          </a:p>
          <a:p>
            <a:pPr fontAlgn="base"/>
            <a:endParaRPr lang="en-GB" sz="2100" dirty="0">
              <a:solidFill>
                <a:srgbClr val="000000"/>
              </a:solidFill>
              <a:latin typeface="Gill Sans MT" panose="020B0502020104020203" pitchFamily="34" charset="0"/>
            </a:endParaRPr>
          </a:p>
          <a:p>
            <a:pPr fontAlgn="base"/>
            <a:r>
              <a:rPr lang="en-GB" sz="2100" i="0" dirty="0">
                <a:solidFill>
                  <a:srgbClr val="000000"/>
                </a:solidFill>
                <a:effectLst/>
                <a:latin typeface="Gill Sans MT" panose="020B0502020104020203" pitchFamily="34" charset="0"/>
              </a:rPr>
              <a:t>2021 - our Gardens &amp; Health projects received £235,000.</a:t>
            </a:r>
          </a:p>
          <a:p>
            <a:pPr fontAlgn="base"/>
            <a:endParaRPr lang="en-GB" sz="2100" dirty="0">
              <a:solidFill>
                <a:srgbClr val="000000"/>
              </a:solidFill>
              <a:latin typeface="Gill Sans MT" panose="020B0502020104020203" pitchFamily="34" charset="0"/>
            </a:endParaRPr>
          </a:p>
          <a:p>
            <a:pPr fontAlgn="base"/>
            <a:r>
              <a:rPr lang="en-GB" sz="2100" i="0" dirty="0">
                <a:solidFill>
                  <a:srgbClr val="000000"/>
                </a:solidFill>
                <a:effectLst/>
                <a:latin typeface="Gill Sans MT" panose="020B0502020104020203" pitchFamily="34" charset="0"/>
              </a:rPr>
              <a:t>Annually – promotion of Gardens &amp; Health, linking beneficiary service users with free garden visits</a:t>
            </a:r>
            <a:endParaRPr lang="en-GB" sz="2100" dirty="0"/>
          </a:p>
        </p:txBody>
      </p:sp>
      <p:pic>
        <p:nvPicPr>
          <p:cNvPr id="7" name="Picture 6">
            <a:extLst>
              <a:ext uri="{FF2B5EF4-FFF2-40B4-BE49-F238E27FC236}">
                <a16:creationId xmlns:a16="http://schemas.microsoft.com/office/drawing/2014/main" id="{FC890F31-1401-4423-AC8C-DFEC88AC76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8979" b="31510"/>
          <a:stretch/>
        </p:blipFill>
        <p:spPr>
          <a:xfrm>
            <a:off x="9263034" y="4296599"/>
            <a:ext cx="3509395" cy="2753797"/>
          </a:xfrm>
          <a:prstGeom prst="rect">
            <a:avLst/>
          </a:prstGeom>
        </p:spPr>
      </p:pic>
      <p:sp>
        <p:nvSpPr>
          <p:cNvPr id="8" name="TextBox 7">
            <a:extLst>
              <a:ext uri="{FF2B5EF4-FFF2-40B4-BE49-F238E27FC236}">
                <a16:creationId xmlns:a16="http://schemas.microsoft.com/office/drawing/2014/main" id="{FF8D0126-DEAB-418B-8125-EBED4FA9DF18}"/>
              </a:ext>
            </a:extLst>
          </p:cNvPr>
          <p:cNvSpPr txBox="1"/>
          <p:nvPr/>
        </p:nvSpPr>
        <p:spPr>
          <a:xfrm>
            <a:off x="2005352" y="405206"/>
            <a:ext cx="8019493" cy="707886"/>
          </a:xfrm>
          <a:prstGeom prst="rect">
            <a:avLst/>
          </a:prstGeom>
          <a:noFill/>
        </p:spPr>
        <p:txBody>
          <a:bodyPr wrap="square" rtlCol="0">
            <a:spAutoFit/>
          </a:bodyPr>
          <a:lstStyle/>
          <a:p>
            <a:r>
              <a:rPr lang="en-GB" sz="4000" dirty="0">
                <a:latin typeface="NGS 2017" panose="03060602030802010201" pitchFamily="66" charset="0"/>
              </a:rPr>
              <a:t>Gardens &amp; Health</a:t>
            </a:r>
          </a:p>
        </p:txBody>
      </p:sp>
      <p:pic>
        <p:nvPicPr>
          <p:cNvPr id="15" name="Picture 14" descr="Diagram&#10;&#10;Description automatically generated">
            <a:extLst>
              <a:ext uri="{FF2B5EF4-FFF2-40B4-BE49-F238E27FC236}">
                <a16:creationId xmlns:a16="http://schemas.microsoft.com/office/drawing/2014/main" id="{6D31583A-E77F-4CC5-BA11-1FB3B71C6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3967">
            <a:off x="9229907" y="470528"/>
            <a:ext cx="2640450" cy="3578724"/>
          </a:xfrm>
          <a:prstGeom prst="rect">
            <a:avLst/>
          </a:prstGeom>
          <a:ln w="12700">
            <a:solidFill>
              <a:schemeClr val="tx1"/>
            </a:solidFill>
          </a:ln>
        </p:spPr>
      </p:pic>
      <p:grpSp>
        <p:nvGrpSpPr>
          <p:cNvPr id="11" name="Group 10">
            <a:extLst>
              <a:ext uri="{FF2B5EF4-FFF2-40B4-BE49-F238E27FC236}">
                <a16:creationId xmlns:a16="http://schemas.microsoft.com/office/drawing/2014/main" id="{5E6B7D45-FE46-437B-9589-1BD7F437D07D}"/>
              </a:ext>
            </a:extLst>
          </p:cNvPr>
          <p:cNvGrpSpPr/>
          <p:nvPr/>
        </p:nvGrpSpPr>
        <p:grpSpPr>
          <a:xfrm>
            <a:off x="-695991" y="0"/>
            <a:ext cx="3397336" cy="7039824"/>
            <a:chOff x="-695991" y="0"/>
            <a:chExt cx="3397336" cy="7039824"/>
          </a:xfrm>
        </p:grpSpPr>
        <p:sp>
          <p:nvSpPr>
            <p:cNvPr id="12" name="Rectangle 11">
              <a:extLst>
                <a:ext uri="{FF2B5EF4-FFF2-40B4-BE49-F238E27FC236}">
                  <a16:creationId xmlns:a16="http://schemas.microsoft.com/office/drawing/2014/main" id="{CF478DC5-DD7D-4AB4-87EF-FCFE2ABC5A96}"/>
                </a:ext>
              </a:extLst>
            </p:cNvPr>
            <p:cNvSpPr/>
            <p:nvPr/>
          </p:nvSpPr>
          <p:spPr>
            <a:xfrm>
              <a:off x="1" y="0"/>
              <a:ext cx="178164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GB" i="0" dirty="0">
                <a:solidFill>
                  <a:srgbClr val="000000"/>
                </a:solidFill>
                <a:effectLst/>
                <a:latin typeface="Gill Sans MT" panose="020B0502020104020203" pitchFamily="34" charset="0"/>
              </a:endParaRPr>
            </a:p>
          </p:txBody>
        </p:sp>
        <p:pic>
          <p:nvPicPr>
            <p:cNvPr id="13" name="Picture 12" descr="Shape&#10;&#10;Description automatically generated with medium confidence">
              <a:extLst>
                <a:ext uri="{FF2B5EF4-FFF2-40B4-BE49-F238E27FC236}">
                  <a16:creationId xmlns:a16="http://schemas.microsoft.com/office/drawing/2014/main" id="{E0F3EA0D-6C4D-410D-ABBE-E43FA375B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57" y="0"/>
              <a:ext cx="1781639" cy="2055264"/>
            </a:xfrm>
            <a:prstGeom prst="rect">
              <a:avLst/>
            </a:prstGeom>
          </p:spPr>
        </p:pic>
        <p:pic>
          <p:nvPicPr>
            <p:cNvPr id="14" name="Picture 13">
              <a:extLst>
                <a:ext uri="{FF2B5EF4-FFF2-40B4-BE49-F238E27FC236}">
                  <a16:creationId xmlns:a16="http://schemas.microsoft.com/office/drawing/2014/main" id="{A87A7461-BD71-4721-804D-B03C1DC7E7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8979" b="31510"/>
            <a:stretch/>
          </p:blipFill>
          <p:spPr>
            <a:xfrm flipH="1">
              <a:off x="-695991" y="4286027"/>
              <a:ext cx="3397336" cy="2753797"/>
            </a:xfrm>
            <a:prstGeom prst="rect">
              <a:avLst/>
            </a:prstGeom>
          </p:spPr>
        </p:pic>
      </p:grpSp>
    </p:spTree>
    <p:extLst>
      <p:ext uri="{BB962C8B-B14F-4D97-AF65-F5344CB8AC3E}">
        <p14:creationId xmlns:p14="http://schemas.microsoft.com/office/powerpoint/2010/main" val="3348392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8D0126-DEAB-418B-8125-EBED4FA9DF18}"/>
              </a:ext>
            </a:extLst>
          </p:cNvPr>
          <p:cNvSpPr txBox="1"/>
          <p:nvPr/>
        </p:nvSpPr>
        <p:spPr>
          <a:xfrm>
            <a:off x="2005352" y="405206"/>
            <a:ext cx="10074791" cy="707886"/>
          </a:xfrm>
          <a:prstGeom prst="rect">
            <a:avLst/>
          </a:prstGeom>
          <a:noFill/>
        </p:spPr>
        <p:txBody>
          <a:bodyPr wrap="square" rtlCol="0">
            <a:spAutoFit/>
          </a:bodyPr>
          <a:lstStyle/>
          <a:p>
            <a:pPr algn="ctr"/>
            <a:r>
              <a:rPr lang="en-GB" sz="4000" dirty="0">
                <a:latin typeface="NGS 2017" panose="03060602030802010201" pitchFamily="66" charset="0"/>
              </a:rPr>
              <a:t>Gardens &amp; Health</a:t>
            </a:r>
          </a:p>
        </p:txBody>
      </p:sp>
      <p:sp>
        <p:nvSpPr>
          <p:cNvPr id="2" name="TextBox 1">
            <a:extLst>
              <a:ext uri="{FF2B5EF4-FFF2-40B4-BE49-F238E27FC236}">
                <a16:creationId xmlns:a16="http://schemas.microsoft.com/office/drawing/2014/main" id="{D93741AA-0B91-43F3-A3B0-D97C569B44D9}"/>
              </a:ext>
            </a:extLst>
          </p:cNvPr>
          <p:cNvSpPr txBox="1"/>
          <p:nvPr/>
        </p:nvSpPr>
        <p:spPr>
          <a:xfrm>
            <a:off x="2005352" y="854406"/>
            <a:ext cx="10040700" cy="2000548"/>
          </a:xfrm>
          <a:prstGeom prst="rect">
            <a:avLst/>
          </a:prstGeom>
          <a:noFill/>
        </p:spPr>
        <p:txBody>
          <a:bodyPr wrap="square" rtlCol="0">
            <a:spAutoFit/>
          </a:bodyPr>
          <a:lstStyle/>
          <a:p>
            <a:pPr algn="ctr"/>
            <a:r>
              <a:rPr lang="en-GB" sz="10000" dirty="0">
                <a:latin typeface="NGS 2017" panose="03060602030802010201" pitchFamily="66" charset="0"/>
              </a:rPr>
              <a:t>£845,000 </a:t>
            </a:r>
          </a:p>
          <a:p>
            <a:pPr algn="ctr"/>
            <a:r>
              <a:rPr lang="en-GB" sz="2400" dirty="0">
                <a:latin typeface="NGS 2017" panose="03060602030802010201" pitchFamily="66" charset="0"/>
              </a:rPr>
              <a:t>Donated to Gardens &amp; Health projects since 2019</a:t>
            </a:r>
          </a:p>
        </p:txBody>
      </p:sp>
      <p:pic>
        <p:nvPicPr>
          <p:cNvPr id="6" name="Picture 5" descr="A person walking in a garden&#10;&#10;Description automatically generated with low confidence">
            <a:extLst>
              <a:ext uri="{FF2B5EF4-FFF2-40B4-BE49-F238E27FC236}">
                <a16:creationId xmlns:a16="http://schemas.microsoft.com/office/drawing/2014/main" id="{FB794888-3D97-4660-9631-65305CDEC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641" y="3131427"/>
            <a:ext cx="5292516" cy="3411027"/>
          </a:xfrm>
          <a:prstGeom prst="rect">
            <a:avLst/>
          </a:prstGeom>
        </p:spPr>
      </p:pic>
      <p:grpSp>
        <p:nvGrpSpPr>
          <p:cNvPr id="11" name="Group 10">
            <a:extLst>
              <a:ext uri="{FF2B5EF4-FFF2-40B4-BE49-F238E27FC236}">
                <a16:creationId xmlns:a16="http://schemas.microsoft.com/office/drawing/2014/main" id="{5E6B7D45-FE46-437B-9589-1BD7F437D07D}"/>
              </a:ext>
            </a:extLst>
          </p:cNvPr>
          <p:cNvGrpSpPr/>
          <p:nvPr/>
        </p:nvGrpSpPr>
        <p:grpSpPr>
          <a:xfrm>
            <a:off x="-695991" y="0"/>
            <a:ext cx="3397336" cy="7039824"/>
            <a:chOff x="-695991" y="0"/>
            <a:chExt cx="3397336" cy="7039824"/>
          </a:xfrm>
        </p:grpSpPr>
        <p:sp>
          <p:nvSpPr>
            <p:cNvPr id="12" name="Rectangle 11">
              <a:extLst>
                <a:ext uri="{FF2B5EF4-FFF2-40B4-BE49-F238E27FC236}">
                  <a16:creationId xmlns:a16="http://schemas.microsoft.com/office/drawing/2014/main" id="{CF478DC5-DD7D-4AB4-87EF-FCFE2ABC5A96}"/>
                </a:ext>
              </a:extLst>
            </p:cNvPr>
            <p:cNvSpPr/>
            <p:nvPr/>
          </p:nvSpPr>
          <p:spPr>
            <a:xfrm>
              <a:off x="1" y="0"/>
              <a:ext cx="178164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GB" i="0" dirty="0">
                <a:solidFill>
                  <a:srgbClr val="000000"/>
                </a:solidFill>
                <a:effectLst/>
                <a:latin typeface="Gill Sans MT" panose="020B0502020104020203" pitchFamily="34" charset="0"/>
              </a:endParaRPr>
            </a:p>
          </p:txBody>
        </p:sp>
        <p:pic>
          <p:nvPicPr>
            <p:cNvPr id="13" name="Picture 12" descr="Shape&#10;&#10;Description automatically generated with medium confidence">
              <a:extLst>
                <a:ext uri="{FF2B5EF4-FFF2-40B4-BE49-F238E27FC236}">
                  <a16:creationId xmlns:a16="http://schemas.microsoft.com/office/drawing/2014/main" id="{E0F3EA0D-6C4D-410D-ABBE-E43FA375B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57" y="0"/>
              <a:ext cx="1781639" cy="2055264"/>
            </a:xfrm>
            <a:prstGeom prst="rect">
              <a:avLst/>
            </a:prstGeom>
          </p:spPr>
        </p:pic>
        <p:pic>
          <p:nvPicPr>
            <p:cNvPr id="14" name="Picture 13">
              <a:extLst>
                <a:ext uri="{FF2B5EF4-FFF2-40B4-BE49-F238E27FC236}">
                  <a16:creationId xmlns:a16="http://schemas.microsoft.com/office/drawing/2014/main" id="{A87A7461-BD71-4721-804D-B03C1DC7E7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8979" b="31510"/>
            <a:stretch/>
          </p:blipFill>
          <p:spPr>
            <a:xfrm flipH="1">
              <a:off x="-695991" y="4286027"/>
              <a:ext cx="3397336" cy="2753797"/>
            </a:xfrm>
            <a:prstGeom prst="rect">
              <a:avLst/>
            </a:prstGeom>
          </p:spPr>
        </p:pic>
      </p:grpSp>
      <p:pic>
        <p:nvPicPr>
          <p:cNvPr id="10" name="Picture 9" descr="A picture containing little, person, child, young&#10;&#10;Description automatically generated">
            <a:extLst>
              <a:ext uri="{FF2B5EF4-FFF2-40B4-BE49-F238E27FC236}">
                <a16:creationId xmlns:a16="http://schemas.microsoft.com/office/drawing/2014/main" id="{38EF15B2-7EB6-4592-BD26-7F49DC2B75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1275" y="3131426"/>
            <a:ext cx="5116542" cy="3411028"/>
          </a:xfrm>
          <a:prstGeom prst="rect">
            <a:avLst/>
          </a:prstGeom>
        </p:spPr>
      </p:pic>
      <p:pic>
        <p:nvPicPr>
          <p:cNvPr id="7" name="Picture 6">
            <a:extLst>
              <a:ext uri="{FF2B5EF4-FFF2-40B4-BE49-F238E27FC236}">
                <a16:creationId xmlns:a16="http://schemas.microsoft.com/office/drawing/2014/main" id="{FC890F31-1401-4423-AC8C-DFEC88AC76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8979" b="31510"/>
          <a:stretch/>
        </p:blipFill>
        <p:spPr>
          <a:xfrm>
            <a:off x="9263034" y="4296599"/>
            <a:ext cx="3509395" cy="2753797"/>
          </a:xfrm>
          <a:prstGeom prst="rect">
            <a:avLst/>
          </a:prstGeom>
        </p:spPr>
      </p:pic>
    </p:spTree>
    <p:extLst>
      <p:ext uri="{BB962C8B-B14F-4D97-AF65-F5344CB8AC3E}">
        <p14:creationId xmlns:p14="http://schemas.microsoft.com/office/powerpoint/2010/main" val="2441776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C46C24-C7CD-4635-A8F8-68DC176B7970}"/>
              </a:ext>
            </a:extLst>
          </p:cNvPr>
          <p:cNvSpPr txBox="1"/>
          <p:nvPr/>
        </p:nvSpPr>
        <p:spPr>
          <a:xfrm>
            <a:off x="2005352" y="1310564"/>
            <a:ext cx="5874707" cy="4262705"/>
          </a:xfrm>
          <a:prstGeom prst="rect">
            <a:avLst/>
          </a:prstGeom>
          <a:noFill/>
        </p:spPr>
        <p:txBody>
          <a:bodyPr wrap="square" rtlCol="0">
            <a:spAutoFit/>
          </a:bodyPr>
          <a:lstStyle/>
          <a:p>
            <a:pPr fontAlgn="base"/>
            <a:r>
              <a:rPr lang="en-GB" sz="4000" i="0" dirty="0">
                <a:solidFill>
                  <a:srgbClr val="000000"/>
                </a:solidFill>
                <a:effectLst/>
                <a:latin typeface="NGS 2017" panose="03060602030802010201" pitchFamily="66" charset="0"/>
              </a:rPr>
              <a:t>Maggie’s </a:t>
            </a:r>
          </a:p>
          <a:p>
            <a:pPr fontAlgn="base"/>
            <a:endParaRPr lang="en-GB" sz="2100" i="0" dirty="0">
              <a:solidFill>
                <a:srgbClr val="000000"/>
              </a:solidFill>
              <a:effectLst/>
              <a:latin typeface="Gill Sans MT" panose="020B0502020104020203" pitchFamily="34" charset="0"/>
            </a:endParaRPr>
          </a:p>
          <a:p>
            <a:pPr marL="342900" indent="-342900" fontAlgn="base">
              <a:buFont typeface="Arial" panose="020B0604020202020204" pitchFamily="34" charset="0"/>
              <a:buChar char="•"/>
            </a:pPr>
            <a:r>
              <a:rPr lang="en-GB" sz="2100" i="0" dirty="0">
                <a:solidFill>
                  <a:srgbClr val="000000"/>
                </a:solidFill>
                <a:effectLst/>
                <a:latin typeface="Gill Sans MT" panose="020B0502020104020203" pitchFamily="34" charset="0"/>
              </a:rPr>
              <a:t>In 2021 our £100,000 donation supported new gardens in Oxford and Cheltenham. We’ve also supported the centres in Southampton and Newcastle. </a:t>
            </a:r>
          </a:p>
          <a:p>
            <a:pPr marL="342900" indent="-342900" fontAlgn="base">
              <a:buFont typeface="Arial" panose="020B0604020202020204" pitchFamily="34" charset="0"/>
              <a:buChar char="•"/>
            </a:pPr>
            <a:endParaRPr lang="en-GB" sz="2100" dirty="0">
              <a:solidFill>
                <a:srgbClr val="000000"/>
              </a:solidFill>
              <a:latin typeface="Gill Sans MT" panose="020B0502020104020203" pitchFamily="34" charset="0"/>
            </a:endParaRPr>
          </a:p>
          <a:p>
            <a:pPr marL="342900" indent="-342900" fontAlgn="base">
              <a:buFont typeface="Arial" panose="020B0604020202020204" pitchFamily="34" charset="0"/>
              <a:buChar char="•"/>
            </a:pPr>
            <a:r>
              <a:rPr lang="en-GB" sz="2100" i="0" dirty="0">
                <a:solidFill>
                  <a:srgbClr val="000000"/>
                </a:solidFill>
                <a:effectLst/>
                <a:latin typeface="Gill Sans MT" panose="020B0502020104020203" pitchFamily="34" charset="0"/>
              </a:rPr>
              <a:t>Many Maggie’s gardens have open days for the National Garden Scheme.</a:t>
            </a:r>
          </a:p>
          <a:p>
            <a:pPr fontAlgn="base"/>
            <a:r>
              <a:rPr lang="en-GB" sz="2100" i="0" dirty="0">
                <a:solidFill>
                  <a:srgbClr val="000000"/>
                </a:solidFill>
                <a:effectLst/>
                <a:latin typeface="Gill Sans MT" panose="020B0502020104020203" pitchFamily="34" charset="0"/>
              </a:rPr>
              <a:t> </a:t>
            </a:r>
          </a:p>
          <a:p>
            <a:pPr fontAlgn="base"/>
            <a:endParaRPr lang="en-GB" sz="2100" dirty="0">
              <a:solidFill>
                <a:srgbClr val="000000"/>
              </a:solidFill>
              <a:latin typeface="Gill Sans MT" panose="020B0502020104020203" pitchFamily="34" charset="0"/>
            </a:endParaRPr>
          </a:p>
          <a:p>
            <a:pPr fontAlgn="base"/>
            <a:endParaRPr lang="en-GB" sz="2100" dirty="0"/>
          </a:p>
        </p:txBody>
      </p:sp>
      <p:sp>
        <p:nvSpPr>
          <p:cNvPr id="8" name="TextBox 7">
            <a:extLst>
              <a:ext uri="{FF2B5EF4-FFF2-40B4-BE49-F238E27FC236}">
                <a16:creationId xmlns:a16="http://schemas.microsoft.com/office/drawing/2014/main" id="{FF8D0126-DEAB-418B-8125-EBED4FA9DF18}"/>
              </a:ext>
            </a:extLst>
          </p:cNvPr>
          <p:cNvSpPr txBox="1"/>
          <p:nvPr/>
        </p:nvSpPr>
        <p:spPr>
          <a:xfrm>
            <a:off x="2005352" y="405206"/>
            <a:ext cx="8019493" cy="707886"/>
          </a:xfrm>
          <a:prstGeom prst="rect">
            <a:avLst/>
          </a:prstGeom>
          <a:noFill/>
        </p:spPr>
        <p:txBody>
          <a:bodyPr wrap="square" rtlCol="0">
            <a:spAutoFit/>
          </a:bodyPr>
          <a:lstStyle/>
          <a:p>
            <a:r>
              <a:rPr lang="en-GB" sz="4000" dirty="0">
                <a:latin typeface="NGS 2017" panose="03060602030802010201" pitchFamily="66" charset="0"/>
              </a:rPr>
              <a:t>Gardens &amp; Health projects include:</a:t>
            </a:r>
          </a:p>
        </p:txBody>
      </p:sp>
      <p:pic>
        <p:nvPicPr>
          <p:cNvPr id="11" name="Picture 10" descr="A picture containing tree, outdoor, plant, garden&#10;&#10;Description automatically generated">
            <a:extLst>
              <a:ext uri="{FF2B5EF4-FFF2-40B4-BE49-F238E27FC236}">
                <a16:creationId xmlns:a16="http://schemas.microsoft.com/office/drawing/2014/main" id="{2AF2CD25-8DD0-441F-9CC8-6E425BC2A987}"/>
              </a:ext>
            </a:extLst>
          </p:cNvPr>
          <p:cNvPicPr>
            <a:picLocks noChangeAspect="1"/>
          </p:cNvPicPr>
          <p:nvPr/>
        </p:nvPicPr>
        <p:blipFill rotWithShape="1">
          <a:blip r:embed="rId3">
            <a:extLst>
              <a:ext uri="{28A0092B-C50C-407E-A947-70E740481C1C}">
                <a14:useLocalDpi xmlns:a14="http://schemas.microsoft.com/office/drawing/2010/main" val="0"/>
              </a:ext>
            </a:extLst>
          </a:blip>
          <a:srcRect l="39847" r="13731"/>
          <a:stretch/>
        </p:blipFill>
        <p:spPr>
          <a:xfrm flipH="1">
            <a:off x="7880056" y="-7931"/>
            <a:ext cx="4661675" cy="6873862"/>
          </a:xfrm>
          <a:prstGeom prst="rect">
            <a:avLst/>
          </a:prstGeom>
        </p:spPr>
      </p:pic>
      <p:pic>
        <p:nvPicPr>
          <p:cNvPr id="7" name="Picture 6">
            <a:extLst>
              <a:ext uri="{FF2B5EF4-FFF2-40B4-BE49-F238E27FC236}">
                <a16:creationId xmlns:a16="http://schemas.microsoft.com/office/drawing/2014/main" id="{FC890F31-1401-4423-AC8C-DFEC88AC76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979" b="31510"/>
          <a:stretch/>
        </p:blipFill>
        <p:spPr>
          <a:xfrm>
            <a:off x="9263034" y="4296599"/>
            <a:ext cx="3509395" cy="2753797"/>
          </a:xfrm>
          <a:prstGeom prst="rect">
            <a:avLst/>
          </a:prstGeom>
        </p:spPr>
      </p:pic>
      <p:grpSp>
        <p:nvGrpSpPr>
          <p:cNvPr id="13" name="Group 12">
            <a:extLst>
              <a:ext uri="{FF2B5EF4-FFF2-40B4-BE49-F238E27FC236}">
                <a16:creationId xmlns:a16="http://schemas.microsoft.com/office/drawing/2014/main" id="{E8A764F9-51D2-4162-A380-ED9FFDCC6112}"/>
              </a:ext>
            </a:extLst>
          </p:cNvPr>
          <p:cNvGrpSpPr/>
          <p:nvPr/>
        </p:nvGrpSpPr>
        <p:grpSpPr>
          <a:xfrm>
            <a:off x="-695991" y="0"/>
            <a:ext cx="3397336" cy="7039824"/>
            <a:chOff x="-695991" y="0"/>
            <a:chExt cx="3397336" cy="7039824"/>
          </a:xfrm>
        </p:grpSpPr>
        <p:sp>
          <p:nvSpPr>
            <p:cNvPr id="14" name="Rectangle 13">
              <a:extLst>
                <a:ext uri="{FF2B5EF4-FFF2-40B4-BE49-F238E27FC236}">
                  <a16:creationId xmlns:a16="http://schemas.microsoft.com/office/drawing/2014/main" id="{302A37E7-8234-46C4-AA5D-47FE982CB9A3}"/>
                </a:ext>
              </a:extLst>
            </p:cNvPr>
            <p:cNvSpPr/>
            <p:nvPr/>
          </p:nvSpPr>
          <p:spPr>
            <a:xfrm>
              <a:off x="1" y="0"/>
              <a:ext cx="178164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GB" i="0" dirty="0">
                <a:solidFill>
                  <a:srgbClr val="000000"/>
                </a:solidFill>
                <a:effectLst/>
                <a:latin typeface="Gill Sans MT" panose="020B0502020104020203" pitchFamily="34" charset="0"/>
              </a:endParaRPr>
            </a:p>
          </p:txBody>
        </p:sp>
        <p:pic>
          <p:nvPicPr>
            <p:cNvPr id="15" name="Picture 14" descr="Shape&#10;&#10;Description automatically generated with medium confidence">
              <a:extLst>
                <a:ext uri="{FF2B5EF4-FFF2-40B4-BE49-F238E27FC236}">
                  <a16:creationId xmlns:a16="http://schemas.microsoft.com/office/drawing/2014/main" id="{C2DC7202-40BC-4660-B230-E97D29183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57" y="0"/>
              <a:ext cx="1781639" cy="2055264"/>
            </a:xfrm>
            <a:prstGeom prst="rect">
              <a:avLst/>
            </a:prstGeom>
          </p:spPr>
        </p:pic>
        <p:pic>
          <p:nvPicPr>
            <p:cNvPr id="16" name="Picture 15">
              <a:extLst>
                <a:ext uri="{FF2B5EF4-FFF2-40B4-BE49-F238E27FC236}">
                  <a16:creationId xmlns:a16="http://schemas.microsoft.com/office/drawing/2014/main" id="{C1988287-EF5C-4855-9243-55BEA7FB33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979" b="31510"/>
            <a:stretch/>
          </p:blipFill>
          <p:spPr>
            <a:xfrm flipH="1">
              <a:off x="-695991" y="4286027"/>
              <a:ext cx="3397336" cy="2753797"/>
            </a:xfrm>
            <a:prstGeom prst="rect">
              <a:avLst/>
            </a:prstGeom>
          </p:spPr>
        </p:pic>
      </p:grpSp>
    </p:spTree>
    <p:extLst>
      <p:ext uri="{BB962C8B-B14F-4D97-AF65-F5344CB8AC3E}">
        <p14:creationId xmlns:p14="http://schemas.microsoft.com/office/powerpoint/2010/main" val="4226731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C46C24-C7CD-4635-A8F8-68DC176B7970}"/>
              </a:ext>
            </a:extLst>
          </p:cNvPr>
          <p:cNvSpPr txBox="1"/>
          <p:nvPr/>
        </p:nvSpPr>
        <p:spPr>
          <a:xfrm>
            <a:off x="2005352" y="1310564"/>
            <a:ext cx="5874707" cy="4585871"/>
          </a:xfrm>
          <a:prstGeom prst="rect">
            <a:avLst/>
          </a:prstGeom>
          <a:noFill/>
        </p:spPr>
        <p:txBody>
          <a:bodyPr wrap="square" rtlCol="0">
            <a:spAutoFit/>
          </a:bodyPr>
          <a:lstStyle/>
          <a:p>
            <a:pPr fontAlgn="base"/>
            <a:r>
              <a:rPr lang="en-GB" sz="4000" dirty="0">
                <a:solidFill>
                  <a:srgbClr val="000000"/>
                </a:solidFill>
                <a:latin typeface="NGS 2017" panose="03060602030802010201" pitchFamily="66" charset="0"/>
              </a:rPr>
              <a:t>Horatio’s Garden</a:t>
            </a:r>
            <a:endParaRPr lang="en-GB" sz="4000" i="0" dirty="0">
              <a:solidFill>
                <a:srgbClr val="000000"/>
              </a:solidFill>
              <a:effectLst/>
              <a:latin typeface="NGS 2017" panose="03060602030802010201" pitchFamily="66" charset="0"/>
            </a:endParaRPr>
          </a:p>
          <a:p>
            <a:pPr marL="342900" indent="-342900" fontAlgn="base">
              <a:buFont typeface="Arial" panose="020B0604020202020204" pitchFamily="34" charset="0"/>
              <a:buChar char="•"/>
            </a:pPr>
            <a:r>
              <a:rPr lang="en-GB" sz="2100" i="0" dirty="0">
                <a:solidFill>
                  <a:srgbClr val="000000"/>
                </a:solidFill>
                <a:effectLst/>
                <a:latin typeface="Gill Sans MT" panose="020B0502020104020203" pitchFamily="34" charset="0"/>
              </a:rPr>
              <a:t>We’ve supported Horatio’s Garden since 2015</a:t>
            </a:r>
          </a:p>
          <a:p>
            <a:pPr marL="342900" indent="-342900" fontAlgn="base">
              <a:buFont typeface="Arial" panose="020B0604020202020204" pitchFamily="34" charset="0"/>
              <a:buChar char="•"/>
            </a:pPr>
            <a:endParaRPr lang="en-GB" sz="2100" i="0" dirty="0">
              <a:solidFill>
                <a:srgbClr val="000000"/>
              </a:solidFill>
              <a:effectLst/>
              <a:latin typeface="Gill Sans MT" panose="020B0502020104020203" pitchFamily="34" charset="0"/>
            </a:endParaRPr>
          </a:p>
          <a:p>
            <a:pPr marL="342900" indent="-342900" fontAlgn="base">
              <a:buFont typeface="Arial" panose="020B0604020202020204" pitchFamily="34" charset="0"/>
              <a:buChar char="•"/>
            </a:pPr>
            <a:r>
              <a:rPr lang="en-GB" sz="2100" dirty="0">
                <a:solidFill>
                  <a:srgbClr val="000000"/>
                </a:solidFill>
                <a:latin typeface="Gill Sans MT" panose="020B0502020104020203" pitchFamily="34" charset="0"/>
              </a:rPr>
              <a:t>In 2019 we committed funding for the completion of all eleven gardens across the UK.</a:t>
            </a:r>
          </a:p>
          <a:p>
            <a:pPr marL="342900" indent="-342900" fontAlgn="base">
              <a:buFont typeface="Arial" panose="020B0604020202020204" pitchFamily="34" charset="0"/>
              <a:buChar char="•"/>
            </a:pPr>
            <a:endParaRPr lang="en-GB" sz="2100" dirty="0">
              <a:solidFill>
                <a:srgbClr val="000000"/>
              </a:solidFill>
              <a:latin typeface="Gill Sans MT" panose="020B0502020104020203" pitchFamily="34" charset="0"/>
            </a:endParaRPr>
          </a:p>
          <a:p>
            <a:pPr marL="342900" indent="-342900" fontAlgn="base">
              <a:buFont typeface="Arial" panose="020B0604020202020204" pitchFamily="34" charset="0"/>
              <a:buChar char="•"/>
            </a:pPr>
            <a:r>
              <a:rPr lang="en-GB" sz="2100" i="0" dirty="0">
                <a:solidFill>
                  <a:srgbClr val="000000"/>
                </a:solidFill>
                <a:effectLst/>
                <a:latin typeface="Gill Sans MT" panose="020B0502020104020203" pitchFamily="34" charset="0"/>
              </a:rPr>
              <a:t>In 2021, the donation of £75,000</a:t>
            </a:r>
            <a:r>
              <a:rPr lang="en-GB" sz="2100" dirty="0">
                <a:solidFill>
                  <a:srgbClr val="000000"/>
                </a:solidFill>
                <a:latin typeface="Gill Sans MT" panose="020B0502020104020203" pitchFamily="34" charset="0"/>
              </a:rPr>
              <a:t> was allocated to the creation of Horatio’s Garden, Wales.</a:t>
            </a:r>
          </a:p>
          <a:p>
            <a:pPr marL="342900" indent="-342900" fontAlgn="base">
              <a:buFont typeface="Arial" panose="020B0604020202020204" pitchFamily="34" charset="0"/>
              <a:buChar char="•"/>
            </a:pPr>
            <a:endParaRPr lang="en-GB" sz="2100" i="0" dirty="0">
              <a:solidFill>
                <a:srgbClr val="000000"/>
              </a:solidFill>
              <a:effectLst/>
              <a:latin typeface="Gill Sans MT" panose="020B0502020104020203" pitchFamily="34" charset="0"/>
            </a:endParaRPr>
          </a:p>
          <a:p>
            <a:pPr marL="342900" indent="-342900" fontAlgn="base">
              <a:buFont typeface="Arial" panose="020B0604020202020204" pitchFamily="34" charset="0"/>
              <a:buChar char="•"/>
            </a:pPr>
            <a:r>
              <a:rPr lang="en-GB" sz="2100" dirty="0">
                <a:solidFill>
                  <a:srgbClr val="000000"/>
                </a:solidFill>
                <a:latin typeface="Gill Sans MT" panose="020B0502020104020203" pitchFamily="34" charset="0"/>
              </a:rPr>
              <a:t>Horatio’s Garden sites also open for the National Garden Scheme. </a:t>
            </a:r>
            <a:endParaRPr lang="en-GB" sz="2100" i="0" dirty="0">
              <a:solidFill>
                <a:srgbClr val="000000"/>
              </a:solidFill>
              <a:effectLst/>
              <a:latin typeface="Gill Sans MT" panose="020B0502020104020203" pitchFamily="34" charset="0"/>
            </a:endParaRPr>
          </a:p>
          <a:p>
            <a:pPr fontAlgn="base"/>
            <a:endParaRPr lang="en-GB" sz="2100" dirty="0">
              <a:solidFill>
                <a:srgbClr val="000000"/>
              </a:solidFill>
              <a:latin typeface="Gill Sans MT" panose="020B0502020104020203" pitchFamily="34" charset="0"/>
            </a:endParaRPr>
          </a:p>
          <a:p>
            <a:pPr fontAlgn="base"/>
            <a:endParaRPr lang="en-GB" sz="2100" dirty="0"/>
          </a:p>
        </p:txBody>
      </p:sp>
      <p:sp>
        <p:nvSpPr>
          <p:cNvPr id="8" name="TextBox 7">
            <a:extLst>
              <a:ext uri="{FF2B5EF4-FFF2-40B4-BE49-F238E27FC236}">
                <a16:creationId xmlns:a16="http://schemas.microsoft.com/office/drawing/2014/main" id="{FF8D0126-DEAB-418B-8125-EBED4FA9DF18}"/>
              </a:ext>
            </a:extLst>
          </p:cNvPr>
          <p:cNvSpPr txBox="1"/>
          <p:nvPr/>
        </p:nvSpPr>
        <p:spPr>
          <a:xfrm>
            <a:off x="2005352" y="405206"/>
            <a:ext cx="8019493" cy="707886"/>
          </a:xfrm>
          <a:prstGeom prst="rect">
            <a:avLst/>
          </a:prstGeom>
          <a:noFill/>
        </p:spPr>
        <p:txBody>
          <a:bodyPr wrap="square" rtlCol="0">
            <a:spAutoFit/>
          </a:bodyPr>
          <a:lstStyle/>
          <a:p>
            <a:r>
              <a:rPr lang="en-GB" sz="4000" dirty="0">
                <a:latin typeface="NGS 2017" panose="03060602030802010201" pitchFamily="66" charset="0"/>
              </a:rPr>
              <a:t>Gardens &amp; Health projects include:</a:t>
            </a:r>
          </a:p>
        </p:txBody>
      </p:sp>
      <p:pic>
        <p:nvPicPr>
          <p:cNvPr id="7" name="Picture 6">
            <a:extLst>
              <a:ext uri="{FF2B5EF4-FFF2-40B4-BE49-F238E27FC236}">
                <a16:creationId xmlns:a16="http://schemas.microsoft.com/office/drawing/2014/main" id="{FC890F31-1401-4423-AC8C-DFEC88AC76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8979" b="31510"/>
          <a:stretch/>
        </p:blipFill>
        <p:spPr>
          <a:xfrm>
            <a:off x="9263034" y="4296599"/>
            <a:ext cx="3509395" cy="2753797"/>
          </a:xfrm>
          <a:prstGeom prst="rect">
            <a:avLst/>
          </a:prstGeom>
        </p:spPr>
      </p:pic>
      <p:pic>
        <p:nvPicPr>
          <p:cNvPr id="14" name="Picture 13" descr="Two people in a wheelchair in a garden&#10;&#10;Description automatically generated">
            <a:extLst>
              <a:ext uri="{FF2B5EF4-FFF2-40B4-BE49-F238E27FC236}">
                <a16:creationId xmlns:a16="http://schemas.microsoft.com/office/drawing/2014/main" id="{966F8197-0385-48BA-AA62-4CBD54458CFB}"/>
              </a:ext>
            </a:extLst>
          </p:cNvPr>
          <p:cNvPicPr>
            <a:picLocks noChangeAspect="1"/>
          </p:cNvPicPr>
          <p:nvPr/>
        </p:nvPicPr>
        <p:blipFill rotWithShape="1">
          <a:blip r:embed="rId4">
            <a:extLst>
              <a:ext uri="{28A0092B-C50C-407E-A947-70E740481C1C}">
                <a14:useLocalDpi xmlns:a14="http://schemas.microsoft.com/office/drawing/2010/main" val="0"/>
              </a:ext>
            </a:extLst>
          </a:blip>
          <a:srcRect l="14121" r="34165"/>
          <a:stretch/>
        </p:blipFill>
        <p:spPr>
          <a:xfrm>
            <a:off x="8111786" y="-7932"/>
            <a:ext cx="5321116" cy="6857999"/>
          </a:xfrm>
          <a:prstGeom prst="rect">
            <a:avLst/>
          </a:prstGeom>
        </p:spPr>
      </p:pic>
      <p:grpSp>
        <p:nvGrpSpPr>
          <p:cNvPr id="11" name="Group 10">
            <a:extLst>
              <a:ext uri="{FF2B5EF4-FFF2-40B4-BE49-F238E27FC236}">
                <a16:creationId xmlns:a16="http://schemas.microsoft.com/office/drawing/2014/main" id="{FCDFD5A6-D8A8-4E90-8EC4-34D34ABABA0C}"/>
              </a:ext>
            </a:extLst>
          </p:cNvPr>
          <p:cNvGrpSpPr/>
          <p:nvPr/>
        </p:nvGrpSpPr>
        <p:grpSpPr>
          <a:xfrm>
            <a:off x="-695991" y="0"/>
            <a:ext cx="3397336" cy="7039824"/>
            <a:chOff x="-695991" y="0"/>
            <a:chExt cx="3397336" cy="7039824"/>
          </a:xfrm>
        </p:grpSpPr>
        <p:sp>
          <p:nvSpPr>
            <p:cNvPr id="12" name="Rectangle 11">
              <a:extLst>
                <a:ext uri="{FF2B5EF4-FFF2-40B4-BE49-F238E27FC236}">
                  <a16:creationId xmlns:a16="http://schemas.microsoft.com/office/drawing/2014/main" id="{BC4AC21D-CA0C-4CAF-AC50-9CD401FF2439}"/>
                </a:ext>
              </a:extLst>
            </p:cNvPr>
            <p:cNvSpPr/>
            <p:nvPr/>
          </p:nvSpPr>
          <p:spPr>
            <a:xfrm>
              <a:off x="1" y="0"/>
              <a:ext cx="178164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GB" i="0" dirty="0">
                <a:solidFill>
                  <a:srgbClr val="000000"/>
                </a:solidFill>
                <a:effectLst/>
                <a:latin typeface="Gill Sans MT" panose="020B0502020104020203" pitchFamily="34" charset="0"/>
              </a:endParaRPr>
            </a:p>
          </p:txBody>
        </p:sp>
        <p:pic>
          <p:nvPicPr>
            <p:cNvPr id="13" name="Picture 12" descr="Shape&#10;&#10;Description automatically generated with medium confidence">
              <a:extLst>
                <a:ext uri="{FF2B5EF4-FFF2-40B4-BE49-F238E27FC236}">
                  <a16:creationId xmlns:a16="http://schemas.microsoft.com/office/drawing/2014/main" id="{E247F14F-C634-4787-A1ED-973D53689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57" y="0"/>
              <a:ext cx="1781639" cy="2055264"/>
            </a:xfrm>
            <a:prstGeom prst="rect">
              <a:avLst/>
            </a:prstGeom>
          </p:spPr>
        </p:pic>
        <p:pic>
          <p:nvPicPr>
            <p:cNvPr id="15" name="Picture 14">
              <a:extLst>
                <a:ext uri="{FF2B5EF4-FFF2-40B4-BE49-F238E27FC236}">
                  <a16:creationId xmlns:a16="http://schemas.microsoft.com/office/drawing/2014/main" id="{DBAA41CE-87E6-41E3-B575-5FC7D8697D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8979" b="31510"/>
            <a:stretch/>
          </p:blipFill>
          <p:spPr>
            <a:xfrm flipH="1">
              <a:off x="-695991" y="4286027"/>
              <a:ext cx="3397336" cy="2753797"/>
            </a:xfrm>
            <a:prstGeom prst="rect">
              <a:avLst/>
            </a:prstGeom>
          </p:spPr>
        </p:pic>
      </p:grpSp>
    </p:spTree>
    <p:extLst>
      <p:ext uri="{BB962C8B-B14F-4D97-AF65-F5344CB8AC3E}">
        <p14:creationId xmlns:p14="http://schemas.microsoft.com/office/powerpoint/2010/main" val="1349943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C46C24-C7CD-4635-A8F8-68DC176B7970}"/>
              </a:ext>
            </a:extLst>
          </p:cNvPr>
          <p:cNvSpPr txBox="1"/>
          <p:nvPr/>
        </p:nvSpPr>
        <p:spPr>
          <a:xfrm>
            <a:off x="1972997" y="1310564"/>
            <a:ext cx="5907062" cy="4585871"/>
          </a:xfrm>
          <a:prstGeom prst="rect">
            <a:avLst/>
          </a:prstGeom>
          <a:noFill/>
        </p:spPr>
        <p:txBody>
          <a:bodyPr wrap="square" rtlCol="0">
            <a:spAutoFit/>
          </a:bodyPr>
          <a:lstStyle/>
          <a:p>
            <a:pPr fontAlgn="base"/>
            <a:r>
              <a:rPr lang="en-GB" sz="4000" dirty="0">
                <a:solidFill>
                  <a:srgbClr val="000000"/>
                </a:solidFill>
                <a:latin typeface="NGS 2017" panose="03060602030802010201" pitchFamily="66" charset="0"/>
              </a:rPr>
              <a:t>ABF The Soldiers’ Charity</a:t>
            </a:r>
            <a:endParaRPr lang="en-GB" sz="4000" i="0" dirty="0">
              <a:solidFill>
                <a:srgbClr val="000000"/>
              </a:solidFill>
              <a:effectLst/>
              <a:latin typeface="NGS 2017" panose="03060602030802010201" pitchFamily="66" charset="0"/>
            </a:endParaRPr>
          </a:p>
          <a:p>
            <a:pPr fontAlgn="base"/>
            <a:endParaRPr lang="en-GB" sz="2100" i="0" dirty="0">
              <a:solidFill>
                <a:srgbClr val="000000"/>
              </a:solidFill>
              <a:effectLst/>
              <a:latin typeface="Gill Sans MT" panose="020B0502020104020203" pitchFamily="34" charset="0"/>
            </a:endParaRPr>
          </a:p>
          <a:p>
            <a:pPr marL="342900" indent="-342900" fontAlgn="base">
              <a:buFont typeface="Arial" panose="020B0604020202020204" pitchFamily="34" charset="0"/>
              <a:buChar char="•"/>
            </a:pPr>
            <a:r>
              <a:rPr lang="en-GB" sz="2100" i="0" dirty="0">
                <a:solidFill>
                  <a:srgbClr val="000000"/>
                </a:solidFill>
                <a:effectLst/>
                <a:latin typeface="Gill Sans MT" panose="020B0502020104020203" pitchFamily="34" charset="0"/>
              </a:rPr>
              <a:t>We’ve been supporting the charity since 2010, with total donations £590,000 to date.</a:t>
            </a:r>
          </a:p>
          <a:p>
            <a:pPr marL="342900" indent="-342900" fontAlgn="base">
              <a:buFont typeface="Arial" panose="020B0604020202020204" pitchFamily="34" charset="0"/>
              <a:buChar char="•"/>
            </a:pPr>
            <a:endParaRPr lang="en-GB" sz="2100" dirty="0">
              <a:solidFill>
                <a:srgbClr val="000000"/>
              </a:solidFill>
              <a:latin typeface="Gill Sans MT" panose="020B0502020104020203" pitchFamily="34" charset="0"/>
            </a:endParaRPr>
          </a:p>
          <a:p>
            <a:pPr marL="342900" indent="-342900" fontAlgn="base">
              <a:buFont typeface="Arial" panose="020B0604020202020204" pitchFamily="34" charset="0"/>
              <a:buChar char="•"/>
            </a:pPr>
            <a:r>
              <a:rPr lang="en-GB" sz="2100" i="0" dirty="0">
                <a:solidFill>
                  <a:srgbClr val="000000"/>
                </a:solidFill>
                <a:effectLst/>
                <a:latin typeface="Gill Sans MT" panose="020B0502020104020203" pitchFamily="34" charset="0"/>
              </a:rPr>
              <a:t>2021 – an annual donation of £60,000 </a:t>
            </a:r>
            <a:r>
              <a:rPr lang="en-GB" sz="2100" dirty="0">
                <a:solidFill>
                  <a:srgbClr val="000000"/>
                </a:solidFill>
                <a:latin typeface="Gill Sans MT" panose="020B0502020104020203" pitchFamily="34" charset="0"/>
              </a:rPr>
              <a:t>helped support the provision of horticultural-related assistance to soldiers, veterans and their immediate families, to improve their health and wellbeing.</a:t>
            </a:r>
          </a:p>
          <a:p>
            <a:pPr marL="342900" indent="-342900" fontAlgn="base">
              <a:buFont typeface="Arial" panose="020B0604020202020204" pitchFamily="34" charset="0"/>
              <a:buChar char="•"/>
            </a:pPr>
            <a:endParaRPr lang="en-GB" sz="2100" i="0" dirty="0">
              <a:solidFill>
                <a:srgbClr val="000000"/>
              </a:solidFill>
              <a:effectLst/>
              <a:latin typeface="Gill Sans MT" panose="020B0502020104020203" pitchFamily="34" charset="0"/>
            </a:endParaRPr>
          </a:p>
          <a:p>
            <a:pPr fontAlgn="base"/>
            <a:endParaRPr lang="en-GB" sz="2100" dirty="0">
              <a:solidFill>
                <a:srgbClr val="000000"/>
              </a:solidFill>
              <a:latin typeface="Gill Sans MT" panose="020B0502020104020203" pitchFamily="34" charset="0"/>
            </a:endParaRPr>
          </a:p>
          <a:p>
            <a:pPr fontAlgn="base"/>
            <a:endParaRPr lang="en-GB" sz="2100" dirty="0"/>
          </a:p>
        </p:txBody>
      </p:sp>
      <p:pic>
        <p:nvPicPr>
          <p:cNvPr id="6" name="Picture 5" descr="Shape&#10;&#10;Description automatically generated with medium confidence">
            <a:extLst>
              <a:ext uri="{FF2B5EF4-FFF2-40B4-BE49-F238E27FC236}">
                <a16:creationId xmlns:a16="http://schemas.microsoft.com/office/drawing/2014/main" id="{F46F32A2-0B1A-458C-BC2E-475E3B31D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213" y="48694"/>
            <a:ext cx="1781639" cy="2055264"/>
          </a:xfrm>
          <a:prstGeom prst="rect">
            <a:avLst/>
          </a:prstGeom>
        </p:spPr>
      </p:pic>
      <p:sp>
        <p:nvSpPr>
          <p:cNvPr id="8" name="TextBox 7">
            <a:extLst>
              <a:ext uri="{FF2B5EF4-FFF2-40B4-BE49-F238E27FC236}">
                <a16:creationId xmlns:a16="http://schemas.microsoft.com/office/drawing/2014/main" id="{FF8D0126-DEAB-418B-8125-EBED4FA9DF18}"/>
              </a:ext>
            </a:extLst>
          </p:cNvPr>
          <p:cNvSpPr txBox="1"/>
          <p:nvPr/>
        </p:nvSpPr>
        <p:spPr>
          <a:xfrm>
            <a:off x="1927936" y="405206"/>
            <a:ext cx="8096909" cy="707886"/>
          </a:xfrm>
          <a:prstGeom prst="rect">
            <a:avLst/>
          </a:prstGeom>
          <a:noFill/>
        </p:spPr>
        <p:txBody>
          <a:bodyPr wrap="square" rtlCol="0">
            <a:spAutoFit/>
          </a:bodyPr>
          <a:lstStyle/>
          <a:p>
            <a:r>
              <a:rPr lang="en-GB" sz="4000" dirty="0">
                <a:latin typeface="NGS 2017" panose="03060602030802010201" pitchFamily="66" charset="0"/>
              </a:rPr>
              <a:t>Gardens &amp; Health projects include:</a:t>
            </a:r>
          </a:p>
        </p:txBody>
      </p:sp>
      <p:pic>
        <p:nvPicPr>
          <p:cNvPr id="9" name="Picture 8">
            <a:extLst>
              <a:ext uri="{FF2B5EF4-FFF2-40B4-BE49-F238E27FC236}">
                <a16:creationId xmlns:a16="http://schemas.microsoft.com/office/drawing/2014/main" id="{10E6E66A-67E9-4E8E-8452-24EDA40740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979" b="31510"/>
          <a:stretch/>
        </p:blipFill>
        <p:spPr>
          <a:xfrm flipH="1">
            <a:off x="-761802" y="4426868"/>
            <a:ext cx="3397336" cy="2753797"/>
          </a:xfrm>
          <a:prstGeom prst="rect">
            <a:avLst/>
          </a:prstGeom>
        </p:spPr>
      </p:pic>
      <p:pic>
        <p:nvPicPr>
          <p:cNvPr id="11" name="Picture 10" descr="Two people looking at flowers&#10;&#10;Description automatically generated with low confidence">
            <a:extLst>
              <a:ext uri="{FF2B5EF4-FFF2-40B4-BE49-F238E27FC236}">
                <a16:creationId xmlns:a16="http://schemas.microsoft.com/office/drawing/2014/main" id="{F7C80E8C-66FC-4128-AD72-3CF7F3924D1D}"/>
              </a:ext>
            </a:extLst>
          </p:cNvPr>
          <p:cNvPicPr>
            <a:picLocks noChangeAspect="1"/>
          </p:cNvPicPr>
          <p:nvPr/>
        </p:nvPicPr>
        <p:blipFill rotWithShape="1">
          <a:blip r:embed="rId5">
            <a:extLst>
              <a:ext uri="{28A0092B-C50C-407E-A947-70E740481C1C}">
                <a14:useLocalDpi xmlns:a14="http://schemas.microsoft.com/office/drawing/2010/main" val="0"/>
              </a:ext>
            </a:extLst>
          </a:blip>
          <a:srcRect l="27180" r="24533"/>
          <a:stretch/>
        </p:blipFill>
        <p:spPr>
          <a:xfrm>
            <a:off x="7914499" y="0"/>
            <a:ext cx="4960748" cy="6858000"/>
          </a:xfrm>
          <a:prstGeom prst="rect">
            <a:avLst/>
          </a:prstGeom>
        </p:spPr>
      </p:pic>
      <p:pic>
        <p:nvPicPr>
          <p:cNvPr id="7" name="Picture 6">
            <a:extLst>
              <a:ext uri="{FF2B5EF4-FFF2-40B4-BE49-F238E27FC236}">
                <a16:creationId xmlns:a16="http://schemas.microsoft.com/office/drawing/2014/main" id="{FC890F31-1401-4423-AC8C-DFEC88AC76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979" b="31510"/>
          <a:stretch/>
        </p:blipFill>
        <p:spPr>
          <a:xfrm>
            <a:off x="9263034" y="4296599"/>
            <a:ext cx="3509395" cy="2753797"/>
          </a:xfrm>
          <a:prstGeom prst="rect">
            <a:avLst/>
          </a:prstGeom>
        </p:spPr>
      </p:pic>
      <p:grpSp>
        <p:nvGrpSpPr>
          <p:cNvPr id="13" name="Group 12">
            <a:extLst>
              <a:ext uri="{FF2B5EF4-FFF2-40B4-BE49-F238E27FC236}">
                <a16:creationId xmlns:a16="http://schemas.microsoft.com/office/drawing/2014/main" id="{B8DC95E1-C35A-4D31-9219-ABC41EB45DB3}"/>
              </a:ext>
            </a:extLst>
          </p:cNvPr>
          <p:cNvGrpSpPr/>
          <p:nvPr/>
        </p:nvGrpSpPr>
        <p:grpSpPr>
          <a:xfrm>
            <a:off x="-695991" y="0"/>
            <a:ext cx="3397336" cy="7039824"/>
            <a:chOff x="-695991" y="0"/>
            <a:chExt cx="3397336" cy="7039824"/>
          </a:xfrm>
        </p:grpSpPr>
        <p:sp>
          <p:nvSpPr>
            <p:cNvPr id="14" name="Rectangle 13">
              <a:extLst>
                <a:ext uri="{FF2B5EF4-FFF2-40B4-BE49-F238E27FC236}">
                  <a16:creationId xmlns:a16="http://schemas.microsoft.com/office/drawing/2014/main" id="{3D115BCD-A46D-40B4-9F49-5AC1B443657A}"/>
                </a:ext>
              </a:extLst>
            </p:cNvPr>
            <p:cNvSpPr/>
            <p:nvPr/>
          </p:nvSpPr>
          <p:spPr>
            <a:xfrm>
              <a:off x="1" y="0"/>
              <a:ext cx="178164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GB" i="0" dirty="0">
                <a:solidFill>
                  <a:srgbClr val="000000"/>
                </a:solidFill>
                <a:effectLst/>
                <a:latin typeface="Gill Sans MT" panose="020B0502020104020203" pitchFamily="34" charset="0"/>
              </a:endParaRPr>
            </a:p>
          </p:txBody>
        </p:sp>
        <p:pic>
          <p:nvPicPr>
            <p:cNvPr id="15" name="Picture 14" descr="Shape&#10;&#10;Description automatically generated with medium confidence">
              <a:extLst>
                <a:ext uri="{FF2B5EF4-FFF2-40B4-BE49-F238E27FC236}">
                  <a16:creationId xmlns:a16="http://schemas.microsoft.com/office/drawing/2014/main" id="{B67A2E03-6393-4A60-929B-BB7CCB9AF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57" y="0"/>
              <a:ext cx="1781639" cy="2055264"/>
            </a:xfrm>
            <a:prstGeom prst="rect">
              <a:avLst/>
            </a:prstGeom>
          </p:spPr>
        </p:pic>
        <p:pic>
          <p:nvPicPr>
            <p:cNvPr id="16" name="Picture 15">
              <a:extLst>
                <a:ext uri="{FF2B5EF4-FFF2-40B4-BE49-F238E27FC236}">
                  <a16:creationId xmlns:a16="http://schemas.microsoft.com/office/drawing/2014/main" id="{E7F71A5F-8313-47E7-BC70-63892CD677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979" b="31510"/>
            <a:stretch/>
          </p:blipFill>
          <p:spPr>
            <a:xfrm flipH="1">
              <a:off x="-695991" y="4286027"/>
              <a:ext cx="3397336" cy="2753797"/>
            </a:xfrm>
            <a:prstGeom prst="rect">
              <a:avLst/>
            </a:prstGeom>
          </p:spPr>
        </p:pic>
      </p:grpSp>
    </p:spTree>
    <p:extLst>
      <p:ext uri="{BB962C8B-B14F-4D97-AF65-F5344CB8AC3E}">
        <p14:creationId xmlns:p14="http://schemas.microsoft.com/office/powerpoint/2010/main" val="3356112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C46C24-C7CD-4635-A8F8-68DC176B7970}"/>
              </a:ext>
            </a:extLst>
          </p:cNvPr>
          <p:cNvSpPr txBox="1"/>
          <p:nvPr/>
        </p:nvSpPr>
        <p:spPr>
          <a:xfrm>
            <a:off x="1972996" y="1310564"/>
            <a:ext cx="6269376" cy="4939814"/>
          </a:xfrm>
          <a:prstGeom prst="rect">
            <a:avLst/>
          </a:prstGeom>
          <a:noFill/>
        </p:spPr>
        <p:txBody>
          <a:bodyPr wrap="square" rtlCol="0">
            <a:spAutoFit/>
          </a:bodyPr>
          <a:lstStyle/>
          <a:p>
            <a:pPr marL="342900" indent="-342900" fontAlgn="base">
              <a:buFont typeface="Arial" panose="020B0604020202020204" pitchFamily="34" charset="0"/>
              <a:buChar char="•"/>
            </a:pPr>
            <a:r>
              <a:rPr lang="en-GB" sz="2100" i="0" dirty="0">
                <a:solidFill>
                  <a:srgbClr val="000000"/>
                </a:solidFill>
                <a:effectLst/>
                <a:latin typeface="Gill Sans MT" panose="020B0502020104020203" pitchFamily="34" charset="0"/>
              </a:rPr>
              <a:t>We celebrate Gardens &amp; Health Week in May each year</a:t>
            </a:r>
            <a:r>
              <a:rPr lang="en-GB" sz="2100" dirty="0">
                <a:solidFill>
                  <a:srgbClr val="000000"/>
                </a:solidFill>
                <a:latin typeface="Gill Sans MT" panose="020B0502020104020203" pitchFamily="34" charset="0"/>
              </a:rPr>
              <a:t>. </a:t>
            </a:r>
          </a:p>
          <a:p>
            <a:pPr marL="342900" indent="-342900" fontAlgn="base">
              <a:buFont typeface="Arial" panose="020B0604020202020204" pitchFamily="34" charset="0"/>
              <a:buChar char="•"/>
            </a:pPr>
            <a:endParaRPr lang="en-GB" sz="2100" dirty="0">
              <a:solidFill>
                <a:srgbClr val="000000"/>
              </a:solidFill>
              <a:latin typeface="Gill Sans MT" panose="020B0502020104020203" pitchFamily="34" charset="0"/>
            </a:endParaRPr>
          </a:p>
          <a:p>
            <a:pPr marL="342900" indent="-342900" fontAlgn="base">
              <a:buFont typeface="Arial" panose="020B0604020202020204" pitchFamily="34" charset="0"/>
              <a:buChar char="•"/>
            </a:pPr>
            <a:r>
              <a:rPr lang="en-GB" sz="2100" dirty="0">
                <a:solidFill>
                  <a:srgbClr val="000000"/>
                </a:solidFill>
                <a:latin typeface="Gill Sans MT" panose="020B0502020104020203" pitchFamily="34" charset="0"/>
              </a:rPr>
              <a:t>In 2021 this centred on ‘Gardens Are Good for You’. </a:t>
            </a:r>
            <a:br>
              <a:rPr lang="en-GB" sz="2100" dirty="0">
                <a:solidFill>
                  <a:srgbClr val="000000"/>
                </a:solidFill>
                <a:latin typeface="Gill Sans MT" panose="020B0502020104020203" pitchFamily="34" charset="0"/>
              </a:rPr>
            </a:br>
            <a:endParaRPr lang="en-GB" sz="2100" dirty="0">
              <a:solidFill>
                <a:srgbClr val="000000"/>
              </a:solidFill>
              <a:latin typeface="Gill Sans MT" panose="020B0502020104020203" pitchFamily="34" charset="0"/>
            </a:endParaRPr>
          </a:p>
          <a:p>
            <a:pPr marL="342900" indent="-342900" fontAlgn="base">
              <a:buFont typeface="Arial" panose="020B0604020202020204" pitchFamily="34" charset="0"/>
              <a:buChar char="•"/>
            </a:pPr>
            <a:r>
              <a:rPr lang="en-GB" sz="2100" dirty="0">
                <a:solidFill>
                  <a:srgbClr val="000000"/>
                </a:solidFill>
                <a:latin typeface="Gill Sans MT" panose="020B0502020104020203" pitchFamily="34" charset="0"/>
              </a:rPr>
              <a:t>We published a digital booklet </a:t>
            </a:r>
            <a:r>
              <a:rPr lang="en-GB" sz="2100" i="1" dirty="0">
                <a:solidFill>
                  <a:srgbClr val="000000"/>
                </a:solidFill>
                <a:latin typeface="Gill Sans MT" panose="020B0502020104020203" pitchFamily="34" charset="0"/>
              </a:rPr>
              <a:t>‘The Little Yellow Book of Gardens &amp; Health’</a:t>
            </a:r>
            <a:r>
              <a:rPr lang="en-GB" sz="2100" dirty="0">
                <a:solidFill>
                  <a:srgbClr val="000000"/>
                </a:solidFill>
                <a:latin typeface="Gill Sans MT" panose="020B0502020104020203" pitchFamily="34" charset="0"/>
              </a:rPr>
              <a:t> which celebrates everything that is good about gardens and gardening. </a:t>
            </a:r>
          </a:p>
          <a:p>
            <a:pPr marL="342900" indent="-342900" fontAlgn="base">
              <a:buFont typeface="Arial" panose="020B0604020202020204" pitchFamily="34" charset="0"/>
              <a:buChar char="•"/>
            </a:pPr>
            <a:endParaRPr lang="en-GB" sz="2100" dirty="0">
              <a:solidFill>
                <a:srgbClr val="000000"/>
              </a:solidFill>
              <a:latin typeface="Gill Sans MT" panose="020B0502020104020203" pitchFamily="34" charset="0"/>
            </a:endParaRPr>
          </a:p>
          <a:p>
            <a:pPr marL="342900" indent="-342900" fontAlgn="base">
              <a:buFont typeface="Arial" panose="020B0604020202020204" pitchFamily="34" charset="0"/>
              <a:buChar char="•"/>
            </a:pPr>
            <a:r>
              <a:rPr lang="en-GB" sz="2100" dirty="0">
                <a:solidFill>
                  <a:srgbClr val="000000"/>
                </a:solidFill>
                <a:latin typeface="Gill Sans MT" panose="020B0502020104020203" pitchFamily="34" charset="0"/>
              </a:rPr>
              <a:t>It includes expert advice and case studies from our beneficiaries, garden owners and volunteers, and looks not only at human health but the health, sustainability and biodiversity of gardens too.</a:t>
            </a:r>
          </a:p>
          <a:p>
            <a:pPr fontAlgn="base"/>
            <a:endParaRPr lang="en-GB" sz="2100" i="0" dirty="0">
              <a:solidFill>
                <a:srgbClr val="000000"/>
              </a:solidFill>
              <a:effectLst/>
              <a:latin typeface="Gill Sans MT" panose="020B0502020104020203" pitchFamily="34" charset="0"/>
            </a:endParaRPr>
          </a:p>
          <a:p>
            <a:pPr fontAlgn="base"/>
            <a:endParaRPr lang="en-GB" sz="2100" dirty="0"/>
          </a:p>
        </p:txBody>
      </p:sp>
      <p:pic>
        <p:nvPicPr>
          <p:cNvPr id="6" name="Picture 5" descr="Shape&#10;&#10;Description automatically generated with medium confidence">
            <a:extLst>
              <a:ext uri="{FF2B5EF4-FFF2-40B4-BE49-F238E27FC236}">
                <a16:creationId xmlns:a16="http://schemas.microsoft.com/office/drawing/2014/main" id="{F46F32A2-0B1A-458C-BC2E-475E3B31D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213" y="48694"/>
            <a:ext cx="1781639" cy="2055264"/>
          </a:xfrm>
          <a:prstGeom prst="rect">
            <a:avLst/>
          </a:prstGeom>
        </p:spPr>
      </p:pic>
      <p:sp>
        <p:nvSpPr>
          <p:cNvPr id="8" name="TextBox 7">
            <a:extLst>
              <a:ext uri="{FF2B5EF4-FFF2-40B4-BE49-F238E27FC236}">
                <a16:creationId xmlns:a16="http://schemas.microsoft.com/office/drawing/2014/main" id="{FF8D0126-DEAB-418B-8125-EBED4FA9DF18}"/>
              </a:ext>
            </a:extLst>
          </p:cNvPr>
          <p:cNvSpPr txBox="1"/>
          <p:nvPr/>
        </p:nvSpPr>
        <p:spPr>
          <a:xfrm>
            <a:off x="1893496" y="405206"/>
            <a:ext cx="8131349" cy="707886"/>
          </a:xfrm>
          <a:prstGeom prst="rect">
            <a:avLst/>
          </a:prstGeom>
          <a:noFill/>
        </p:spPr>
        <p:txBody>
          <a:bodyPr wrap="square" rtlCol="0">
            <a:spAutoFit/>
          </a:bodyPr>
          <a:lstStyle/>
          <a:p>
            <a:r>
              <a:rPr lang="en-GB" sz="4000" dirty="0">
                <a:latin typeface="NGS 2017" panose="03060602030802010201" pitchFamily="66" charset="0"/>
              </a:rPr>
              <a:t>Gardens &amp; Health Week</a:t>
            </a:r>
          </a:p>
        </p:txBody>
      </p:sp>
      <p:pic>
        <p:nvPicPr>
          <p:cNvPr id="14" name="Picture 13" descr="A picture containing text&#10;&#10;Description automatically generated">
            <a:extLst>
              <a:ext uri="{FF2B5EF4-FFF2-40B4-BE49-F238E27FC236}">
                <a16:creationId xmlns:a16="http://schemas.microsoft.com/office/drawing/2014/main" id="{BC0EBBDD-1497-4B13-B829-011C55217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2372" y="4076393"/>
            <a:ext cx="3711140" cy="26326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lying in a field of flowers&#10;&#10;Description automatically generated with medium confidence">
            <a:extLst>
              <a:ext uri="{FF2B5EF4-FFF2-40B4-BE49-F238E27FC236}">
                <a16:creationId xmlns:a16="http://schemas.microsoft.com/office/drawing/2014/main" id="{020DEE79-2F2A-4FF9-B773-B1B91D22E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69106">
            <a:off x="8777307" y="322256"/>
            <a:ext cx="2763171" cy="3920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a:extLst>
              <a:ext uri="{FF2B5EF4-FFF2-40B4-BE49-F238E27FC236}">
                <a16:creationId xmlns:a16="http://schemas.microsoft.com/office/drawing/2014/main" id="{F38C84DD-E795-4DF4-ABD6-0330674B7CDA}"/>
              </a:ext>
            </a:extLst>
          </p:cNvPr>
          <p:cNvGrpSpPr/>
          <p:nvPr/>
        </p:nvGrpSpPr>
        <p:grpSpPr>
          <a:xfrm>
            <a:off x="-695991" y="0"/>
            <a:ext cx="3397336" cy="7039824"/>
            <a:chOff x="-695991" y="0"/>
            <a:chExt cx="3397336" cy="7039824"/>
          </a:xfrm>
        </p:grpSpPr>
        <p:sp>
          <p:nvSpPr>
            <p:cNvPr id="15" name="Rectangle 14">
              <a:extLst>
                <a:ext uri="{FF2B5EF4-FFF2-40B4-BE49-F238E27FC236}">
                  <a16:creationId xmlns:a16="http://schemas.microsoft.com/office/drawing/2014/main" id="{C9E84B03-F8FD-4AC5-A732-6E533CAC478C}"/>
                </a:ext>
              </a:extLst>
            </p:cNvPr>
            <p:cNvSpPr/>
            <p:nvPr/>
          </p:nvSpPr>
          <p:spPr>
            <a:xfrm>
              <a:off x="1" y="0"/>
              <a:ext cx="178164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GB" i="0" dirty="0">
                <a:solidFill>
                  <a:srgbClr val="000000"/>
                </a:solidFill>
                <a:effectLst/>
                <a:latin typeface="Gill Sans MT" panose="020B0502020104020203" pitchFamily="34" charset="0"/>
              </a:endParaRPr>
            </a:p>
          </p:txBody>
        </p:sp>
        <p:pic>
          <p:nvPicPr>
            <p:cNvPr id="16" name="Picture 15" descr="Shape&#10;&#10;Description automatically generated with medium confidence">
              <a:extLst>
                <a:ext uri="{FF2B5EF4-FFF2-40B4-BE49-F238E27FC236}">
                  <a16:creationId xmlns:a16="http://schemas.microsoft.com/office/drawing/2014/main" id="{7902F1D2-736E-4AD6-8E63-492EB1CCA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57" y="0"/>
              <a:ext cx="1781639" cy="2055264"/>
            </a:xfrm>
            <a:prstGeom prst="rect">
              <a:avLst/>
            </a:prstGeom>
          </p:spPr>
        </p:pic>
        <p:pic>
          <p:nvPicPr>
            <p:cNvPr id="17" name="Picture 16">
              <a:extLst>
                <a:ext uri="{FF2B5EF4-FFF2-40B4-BE49-F238E27FC236}">
                  <a16:creationId xmlns:a16="http://schemas.microsoft.com/office/drawing/2014/main" id="{1D947107-1B93-421B-96BF-BC5F55C931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8979" b="31510"/>
            <a:stretch/>
          </p:blipFill>
          <p:spPr>
            <a:xfrm flipH="1">
              <a:off x="-695991" y="4286027"/>
              <a:ext cx="3397336" cy="2753797"/>
            </a:xfrm>
            <a:prstGeom prst="rect">
              <a:avLst/>
            </a:prstGeom>
          </p:spPr>
        </p:pic>
      </p:grpSp>
    </p:spTree>
    <p:extLst>
      <p:ext uri="{BB962C8B-B14F-4D97-AF65-F5344CB8AC3E}">
        <p14:creationId xmlns:p14="http://schemas.microsoft.com/office/powerpoint/2010/main" val="2949860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C46C24-C7CD-4635-A8F8-68DC176B7970}"/>
              </a:ext>
            </a:extLst>
          </p:cNvPr>
          <p:cNvSpPr txBox="1"/>
          <p:nvPr/>
        </p:nvSpPr>
        <p:spPr>
          <a:xfrm>
            <a:off x="1873732" y="1310564"/>
            <a:ext cx="6018908" cy="3647152"/>
          </a:xfrm>
          <a:prstGeom prst="rect">
            <a:avLst/>
          </a:prstGeom>
          <a:noFill/>
        </p:spPr>
        <p:txBody>
          <a:bodyPr wrap="square" rtlCol="0">
            <a:spAutoFit/>
          </a:bodyPr>
          <a:lstStyle/>
          <a:p>
            <a:pPr fontAlgn="base"/>
            <a:endParaRPr lang="en-GB" sz="2100" dirty="0">
              <a:solidFill>
                <a:srgbClr val="000000"/>
              </a:solidFill>
              <a:latin typeface="Gill Sans MT" panose="020B0502020104020203" pitchFamily="34" charset="0"/>
            </a:endParaRPr>
          </a:p>
          <a:p>
            <a:pPr marL="342900" indent="-342900" fontAlgn="base">
              <a:buFont typeface="Arial" panose="020B0604020202020204" pitchFamily="34" charset="0"/>
              <a:buChar char="•"/>
            </a:pPr>
            <a:r>
              <a:rPr lang="en-GB" sz="2100" dirty="0">
                <a:solidFill>
                  <a:srgbClr val="000000"/>
                </a:solidFill>
                <a:latin typeface="Gill Sans MT" panose="020B0502020104020203" pitchFamily="34" charset="0"/>
              </a:rPr>
              <a:t>The Gardens and Health arena is an area of interest that has grown exponentially since the COVID-19 enforced lockdowns when our gardens and green spaces took on a new significance for our health and wellbeing.</a:t>
            </a:r>
          </a:p>
          <a:p>
            <a:pPr marL="342900" indent="-342900" fontAlgn="base">
              <a:buFont typeface="Arial" panose="020B0604020202020204" pitchFamily="34" charset="0"/>
              <a:buChar char="•"/>
            </a:pPr>
            <a:endParaRPr lang="en-GB" sz="2100" dirty="0">
              <a:solidFill>
                <a:srgbClr val="000000"/>
              </a:solidFill>
              <a:latin typeface="Gill Sans MT" panose="020B0502020104020203" pitchFamily="34" charset="0"/>
            </a:endParaRPr>
          </a:p>
          <a:p>
            <a:pPr marL="342900" indent="-342900" fontAlgn="base">
              <a:buFont typeface="Arial" panose="020B0604020202020204" pitchFamily="34" charset="0"/>
              <a:buChar char="•"/>
            </a:pPr>
            <a:r>
              <a:rPr lang="en-GB" sz="2100" dirty="0">
                <a:solidFill>
                  <a:srgbClr val="000000"/>
                </a:solidFill>
                <a:latin typeface="Gill Sans MT" panose="020B0502020104020203" pitchFamily="34" charset="0"/>
              </a:rPr>
              <a:t>Both the 2016 </a:t>
            </a:r>
            <a:r>
              <a:rPr lang="en-GB" sz="2100" i="1" dirty="0">
                <a:solidFill>
                  <a:srgbClr val="000000"/>
                </a:solidFill>
                <a:latin typeface="Gill Sans MT" panose="020B0502020104020203" pitchFamily="34" charset="0"/>
              </a:rPr>
              <a:t>Kings Fund Report </a:t>
            </a:r>
            <a:r>
              <a:rPr lang="en-GB" sz="2100" dirty="0">
                <a:solidFill>
                  <a:srgbClr val="000000"/>
                </a:solidFill>
                <a:latin typeface="Gill Sans MT" panose="020B0502020104020203" pitchFamily="34" charset="0"/>
              </a:rPr>
              <a:t>and our </a:t>
            </a:r>
            <a:r>
              <a:rPr lang="en-GB" sz="2100" i="1" dirty="0">
                <a:solidFill>
                  <a:srgbClr val="000000"/>
                </a:solidFill>
                <a:latin typeface="Gill Sans MT" panose="020B0502020104020203" pitchFamily="34" charset="0"/>
              </a:rPr>
              <a:t>Gardens and Coronavirus 2020 Report </a:t>
            </a:r>
            <a:r>
              <a:rPr lang="en-GB" sz="2100" dirty="0">
                <a:solidFill>
                  <a:srgbClr val="000000"/>
                </a:solidFill>
                <a:latin typeface="Gill Sans MT" panose="020B0502020104020203" pitchFamily="34" charset="0"/>
              </a:rPr>
              <a:t>highlight the key role that the National Garden Scheme has to play.</a:t>
            </a:r>
            <a:br>
              <a:rPr lang="en-GB" sz="2100" dirty="0">
                <a:solidFill>
                  <a:srgbClr val="000000"/>
                </a:solidFill>
                <a:latin typeface="Gill Sans MT" panose="020B0502020104020203" pitchFamily="34" charset="0"/>
              </a:rPr>
            </a:br>
            <a:endParaRPr lang="en-GB" sz="2100" dirty="0">
              <a:solidFill>
                <a:srgbClr val="000000"/>
              </a:solidFill>
              <a:latin typeface="Gill Sans MT" panose="020B0502020104020203" pitchFamily="34" charset="0"/>
            </a:endParaRPr>
          </a:p>
        </p:txBody>
      </p:sp>
      <p:sp>
        <p:nvSpPr>
          <p:cNvPr id="8" name="TextBox 7">
            <a:extLst>
              <a:ext uri="{FF2B5EF4-FFF2-40B4-BE49-F238E27FC236}">
                <a16:creationId xmlns:a16="http://schemas.microsoft.com/office/drawing/2014/main" id="{FF8D0126-DEAB-418B-8125-EBED4FA9DF18}"/>
              </a:ext>
            </a:extLst>
          </p:cNvPr>
          <p:cNvSpPr txBox="1"/>
          <p:nvPr/>
        </p:nvSpPr>
        <p:spPr>
          <a:xfrm>
            <a:off x="1873732" y="405206"/>
            <a:ext cx="8151113" cy="707886"/>
          </a:xfrm>
          <a:prstGeom prst="rect">
            <a:avLst/>
          </a:prstGeom>
          <a:noFill/>
        </p:spPr>
        <p:txBody>
          <a:bodyPr wrap="square" rtlCol="0">
            <a:spAutoFit/>
          </a:bodyPr>
          <a:lstStyle/>
          <a:p>
            <a:r>
              <a:rPr lang="en-GB" sz="4000" dirty="0">
                <a:latin typeface="NGS 2017" panose="03060602030802010201" pitchFamily="66" charset="0"/>
              </a:rPr>
              <a:t>Gardens &amp; Health reports  </a:t>
            </a:r>
          </a:p>
        </p:txBody>
      </p:sp>
      <p:grpSp>
        <p:nvGrpSpPr>
          <p:cNvPr id="10" name="Group 9">
            <a:extLst>
              <a:ext uri="{FF2B5EF4-FFF2-40B4-BE49-F238E27FC236}">
                <a16:creationId xmlns:a16="http://schemas.microsoft.com/office/drawing/2014/main" id="{69FF6440-CF05-4DD0-98FB-009D80BBD758}"/>
              </a:ext>
            </a:extLst>
          </p:cNvPr>
          <p:cNvGrpSpPr/>
          <p:nvPr/>
        </p:nvGrpSpPr>
        <p:grpSpPr>
          <a:xfrm>
            <a:off x="-695991" y="0"/>
            <a:ext cx="3397336" cy="7039824"/>
            <a:chOff x="-695991" y="0"/>
            <a:chExt cx="3397336" cy="7039824"/>
          </a:xfrm>
        </p:grpSpPr>
        <p:sp>
          <p:nvSpPr>
            <p:cNvPr id="4" name="Rectangle 3">
              <a:extLst>
                <a:ext uri="{FF2B5EF4-FFF2-40B4-BE49-F238E27FC236}">
                  <a16:creationId xmlns:a16="http://schemas.microsoft.com/office/drawing/2014/main" id="{E2807FDC-AFBD-4A8B-B706-DA90D15BE570}"/>
                </a:ext>
              </a:extLst>
            </p:cNvPr>
            <p:cNvSpPr/>
            <p:nvPr/>
          </p:nvSpPr>
          <p:spPr>
            <a:xfrm>
              <a:off x="1" y="0"/>
              <a:ext cx="178164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GB" i="0" dirty="0">
                <a:solidFill>
                  <a:srgbClr val="000000"/>
                </a:solidFill>
                <a:effectLst/>
                <a:latin typeface="Gill Sans MT" panose="020B0502020104020203" pitchFamily="34" charset="0"/>
              </a:endParaRPr>
            </a:p>
          </p:txBody>
        </p:sp>
        <p:pic>
          <p:nvPicPr>
            <p:cNvPr id="6" name="Picture 5" descr="Shape&#10;&#10;Description automatically generated with medium confidence">
              <a:extLst>
                <a:ext uri="{FF2B5EF4-FFF2-40B4-BE49-F238E27FC236}">
                  <a16:creationId xmlns:a16="http://schemas.microsoft.com/office/drawing/2014/main" id="{F46F32A2-0B1A-458C-BC2E-475E3B31D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57" y="0"/>
              <a:ext cx="1781639" cy="2055264"/>
            </a:xfrm>
            <a:prstGeom prst="rect">
              <a:avLst/>
            </a:prstGeom>
          </p:spPr>
        </p:pic>
        <p:pic>
          <p:nvPicPr>
            <p:cNvPr id="9" name="Picture 8">
              <a:extLst>
                <a:ext uri="{FF2B5EF4-FFF2-40B4-BE49-F238E27FC236}">
                  <a16:creationId xmlns:a16="http://schemas.microsoft.com/office/drawing/2014/main" id="{10E6E66A-67E9-4E8E-8452-24EDA40740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979" b="31510"/>
            <a:stretch/>
          </p:blipFill>
          <p:spPr>
            <a:xfrm flipH="1">
              <a:off x="-695991" y="4286027"/>
              <a:ext cx="3397336" cy="2753797"/>
            </a:xfrm>
            <a:prstGeom prst="rect">
              <a:avLst/>
            </a:prstGeom>
          </p:spPr>
        </p:pic>
      </p:grpSp>
      <p:pic>
        <p:nvPicPr>
          <p:cNvPr id="15" name="Picture 14" descr="A collage of people&#10;&#10;Description automatically generated with low confidence">
            <a:extLst>
              <a:ext uri="{FF2B5EF4-FFF2-40B4-BE49-F238E27FC236}">
                <a16:creationId xmlns:a16="http://schemas.microsoft.com/office/drawing/2014/main" id="{40DBCCEC-CA85-4A1B-80E9-B9F1A7F4B1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27361">
            <a:off x="8334406" y="3149263"/>
            <a:ext cx="2416760" cy="3417167"/>
          </a:xfrm>
          <a:prstGeom prst="rect">
            <a:avLst/>
          </a:prstGeom>
        </p:spPr>
      </p:pic>
      <p:pic>
        <p:nvPicPr>
          <p:cNvPr id="11" name="Picture 10" descr="A collage of people in a garden&#10;&#10;Description automatically generated with medium confidence">
            <a:extLst>
              <a:ext uri="{FF2B5EF4-FFF2-40B4-BE49-F238E27FC236}">
                <a16:creationId xmlns:a16="http://schemas.microsoft.com/office/drawing/2014/main" id="{3D80CDF6-D0A9-4418-A142-3A2DB6DE7D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58027">
            <a:off x="9309952" y="462258"/>
            <a:ext cx="2408356" cy="3405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FC890F31-1401-4423-AC8C-DFEC88AC76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979" b="31510"/>
          <a:stretch/>
        </p:blipFill>
        <p:spPr>
          <a:xfrm>
            <a:off x="9077589" y="4429919"/>
            <a:ext cx="3509395" cy="2753797"/>
          </a:xfrm>
          <a:prstGeom prst="rect">
            <a:avLst/>
          </a:prstGeom>
        </p:spPr>
      </p:pic>
    </p:spTree>
    <p:extLst>
      <p:ext uri="{BB962C8B-B14F-4D97-AF65-F5344CB8AC3E}">
        <p14:creationId xmlns:p14="http://schemas.microsoft.com/office/powerpoint/2010/main" val="3801390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C46C24-C7CD-4635-A8F8-68DC176B7970}"/>
              </a:ext>
            </a:extLst>
          </p:cNvPr>
          <p:cNvSpPr txBox="1"/>
          <p:nvPr/>
        </p:nvSpPr>
        <p:spPr>
          <a:xfrm>
            <a:off x="2005351" y="1465312"/>
            <a:ext cx="5774083" cy="3739485"/>
          </a:xfrm>
          <a:prstGeom prst="rect">
            <a:avLst/>
          </a:prstGeom>
          <a:noFill/>
        </p:spPr>
        <p:txBody>
          <a:bodyPr wrap="square" rtlCol="0">
            <a:spAutoFit/>
          </a:bodyPr>
          <a:lstStyle/>
          <a:p>
            <a:pPr marL="342900" indent="-342900" fontAlgn="base">
              <a:buFont typeface="Arial" panose="020B0604020202020204" pitchFamily="34" charset="0"/>
              <a:buChar char="•"/>
            </a:pPr>
            <a:r>
              <a:rPr lang="en-GB" sz="2100" dirty="0">
                <a:solidFill>
                  <a:srgbClr val="000000"/>
                </a:solidFill>
                <a:latin typeface="Gill Sans MT" panose="020B0502020104020203" pitchFamily="34" charset="0"/>
              </a:rPr>
              <a:t>Free garden visits to National Garden Scheme gardens for our beneficiary service-users and nursing and healthcare staff. </a:t>
            </a:r>
          </a:p>
          <a:p>
            <a:pPr fontAlgn="base"/>
            <a:endParaRPr lang="en-GB" sz="1600" dirty="0">
              <a:solidFill>
                <a:srgbClr val="000000"/>
              </a:solidFill>
              <a:latin typeface="Gill Sans MT" panose="020B0502020104020203" pitchFamily="34" charset="0"/>
            </a:endParaRPr>
          </a:p>
          <a:p>
            <a:pPr marL="342900" indent="-342900" fontAlgn="base">
              <a:buFont typeface="Arial" panose="020B0604020202020204" pitchFamily="34" charset="0"/>
              <a:buChar char="•"/>
            </a:pPr>
            <a:r>
              <a:rPr lang="en-GB" sz="2100" dirty="0">
                <a:solidFill>
                  <a:srgbClr val="000000"/>
                </a:solidFill>
                <a:latin typeface="Gill Sans MT" panose="020B0502020104020203" pitchFamily="34" charset="0"/>
              </a:rPr>
              <a:t>This programme works on a ‘match-making’ basis, identifying areas where there are groups of service-users who would benefit from a garden visit and matching them with a suitable garden.</a:t>
            </a:r>
          </a:p>
          <a:p>
            <a:pPr fontAlgn="base"/>
            <a:endParaRPr lang="en-GB" sz="1600" dirty="0">
              <a:solidFill>
                <a:srgbClr val="000000"/>
              </a:solidFill>
              <a:latin typeface="Gill Sans MT" panose="020B0502020104020203" pitchFamily="34" charset="0"/>
            </a:endParaRPr>
          </a:p>
          <a:p>
            <a:pPr fontAlgn="base"/>
            <a:endParaRPr lang="en-GB" sz="1600" dirty="0">
              <a:solidFill>
                <a:srgbClr val="000000"/>
              </a:solidFill>
              <a:latin typeface="Gill Sans MT" panose="020B0502020104020203" pitchFamily="34" charset="0"/>
            </a:endParaRPr>
          </a:p>
          <a:p>
            <a:pPr fontAlgn="base"/>
            <a:endParaRPr lang="en-GB" sz="2100" dirty="0">
              <a:solidFill>
                <a:srgbClr val="000000"/>
              </a:solidFill>
              <a:latin typeface="Gill Sans MT" panose="020B0502020104020203" pitchFamily="34" charset="0"/>
            </a:endParaRPr>
          </a:p>
        </p:txBody>
      </p:sp>
      <p:sp>
        <p:nvSpPr>
          <p:cNvPr id="8" name="TextBox 7">
            <a:extLst>
              <a:ext uri="{FF2B5EF4-FFF2-40B4-BE49-F238E27FC236}">
                <a16:creationId xmlns:a16="http://schemas.microsoft.com/office/drawing/2014/main" id="{FF8D0126-DEAB-418B-8125-EBED4FA9DF18}"/>
              </a:ext>
            </a:extLst>
          </p:cNvPr>
          <p:cNvSpPr txBox="1"/>
          <p:nvPr/>
        </p:nvSpPr>
        <p:spPr>
          <a:xfrm>
            <a:off x="1893496" y="405206"/>
            <a:ext cx="8131349" cy="707886"/>
          </a:xfrm>
          <a:prstGeom prst="rect">
            <a:avLst/>
          </a:prstGeom>
          <a:noFill/>
        </p:spPr>
        <p:txBody>
          <a:bodyPr wrap="square" rtlCol="0">
            <a:spAutoFit/>
          </a:bodyPr>
          <a:lstStyle/>
          <a:p>
            <a:r>
              <a:rPr lang="en-GB" sz="4000" dirty="0">
                <a:latin typeface="NGS 2017" panose="03060602030802010201" pitchFamily="66" charset="0"/>
              </a:rPr>
              <a:t>Gardens &amp; Health visits  </a:t>
            </a:r>
          </a:p>
        </p:txBody>
      </p:sp>
      <p:sp>
        <p:nvSpPr>
          <p:cNvPr id="10" name="TextBox 9">
            <a:extLst>
              <a:ext uri="{FF2B5EF4-FFF2-40B4-BE49-F238E27FC236}">
                <a16:creationId xmlns:a16="http://schemas.microsoft.com/office/drawing/2014/main" id="{F19DD057-F768-4653-808D-E6BCF6A16850}"/>
              </a:ext>
            </a:extLst>
          </p:cNvPr>
          <p:cNvSpPr txBox="1"/>
          <p:nvPr/>
        </p:nvSpPr>
        <p:spPr>
          <a:xfrm>
            <a:off x="8202553" y="405206"/>
            <a:ext cx="3805008" cy="830997"/>
          </a:xfrm>
          <a:prstGeom prst="rect">
            <a:avLst/>
          </a:prstGeom>
          <a:solidFill>
            <a:schemeClr val="bg1"/>
          </a:solidFill>
        </p:spPr>
        <p:txBody>
          <a:bodyPr wrap="square" rtlCol="0">
            <a:spAutoFit/>
          </a:bodyPr>
          <a:lstStyle/>
          <a:p>
            <a:pPr algn="ctr"/>
            <a:r>
              <a:rPr lang="en-GB" sz="1200" i="1" dirty="0">
                <a:solidFill>
                  <a:srgbClr val="000000"/>
                </a:solidFill>
                <a:latin typeface="Gill Sans MT" panose="020B0502020104020203" pitchFamily="34" charset="0"/>
              </a:rPr>
              <a:t>“The garden was beautiful. I could put my caring role aside and be with like-minded people. The whole experience left me feeling calm and peaceful and has done wonders for my mental health.”</a:t>
            </a:r>
            <a:endParaRPr lang="en-GB" sz="1200" i="1" dirty="0">
              <a:latin typeface="Gill Sans MT" panose="020B0502020104020203" pitchFamily="34" charset="0"/>
            </a:endParaRPr>
          </a:p>
        </p:txBody>
      </p:sp>
      <p:pic>
        <p:nvPicPr>
          <p:cNvPr id="12" name="Picture 11" descr="A picture containing tree, outdoor, person&#10;&#10;Description automatically generated">
            <a:extLst>
              <a:ext uri="{FF2B5EF4-FFF2-40B4-BE49-F238E27FC236}">
                <a16:creationId xmlns:a16="http://schemas.microsoft.com/office/drawing/2014/main" id="{56A99EB2-3B86-4543-9F71-F5797A3A42A2}"/>
              </a:ext>
            </a:extLst>
          </p:cNvPr>
          <p:cNvPicPr>
            <a:picLocks noChangeAspect="1"/>
          </p:cNvPicPr>
          <p:nvPr/>
        </p:nvPicPr>
        <p:blipFill rotWithShape="1">
          <a:blip r:embed="rId3">
            <a:extLst>
              <a:ext uri="{28A0092B-C50C-407E-A947-70E740481C1C}">
                <a14:useLocalDpi xmlns:a14="http://schemas.microsoft.com/office/drawing/2010/main" val="0"/>
              </a:ext>
            </a:extLst>
          </a:blip>
          <a:srcRect l="7452" r="39540"/>
          <a:stretch/>
        </p:blipFill>
        <p:spPr>
          <a:xfrm>
            <a:off x="8129972" y="1310564"/>
            <a:ext cx="3950171" cy="5208449"/>
          </a:xfrm>
          <a:prstGeom prst="rect">
            <a:avLst/>
          </a:prstGeom>
        </p:spPr>
      </p:pic>
      <p:pic>
        <p:nvPicPr>
          <p:cNvPr id="7" name="Picture 6">
            <a:extLst>
              <a:ext uri="{FF2B5EF4-FFF2-40B4-BE49-F238E27FC236}">
                <a16:creationId xmlns:a16="http://schemas.microsoft.com/office/drawing/2014/main" id="{FC890F31-1401-4423-AC8C-DFEC88AC76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979" b="31510"/>
          <a:stretch/>
        </p:blipFill>
        <p:spPr>
          <a:xfrm>
            <a:off x="9077589" y="4429919"/>
            <a:ext cx="3509395" cy="2753797"/>
          </a:xfrm>
          <a:prstGeom prst="rect">
            <a:avLst/>
          </a:prstGeom>
        </p:spPr>
      </p:pic>
      <p:sp>
        <p:nvSpPr>
          <p:cNvPr id="13" name="Rectangle 12">
            <a:extLst>
              <a:ext uri="{FF2B5EF4-FFF2-40B4-BE49-F238E27FC236}">
                <a16:creationId xmlns:a16="http://schemas.microsoft.com/office/drawing/2014/main" id="{29E6565B-FB68-4023-B156-C9E4B9B9399B}"/>
              </a:ext>
            </a:extLst>
          </p:cNvPr>
          <p:cNvSpPr/>
          <p:nvPr/>
        </p:nvSpPr>
        <p:spPr>
          <a:xfrm>
            <a:off x="1" y="0"/>
            <a:ext cx="178164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GB" i="0" dirty="0">
              <a:solidFill>
                <a:srgbClr val="000000"/>
              </a:solidFill>
              <a:effectLst/>
              <a:latin typeface="Gill Sans MT" panose="020B0502020104020203" pitchFamily="34" charset="0"/>
            </a:endParaRPr>
          </a:p>
        </p:txBody>
      </p:sp>
      <p:pic>
        <p:nvPicPr>
          <p:cNvPr id="14" name="Picture 13" descr="Shape&#10;&#10;Description automatically generated with medium confidence">
            <a:extLst>
              <a:ext uri="{FF2B5EF4-FFF2-40B4-BE49-F238E27FC236}">
                <a16:creationId xmlns:a16="http://schemas.microsoft.com/office/drawing/2014/main" id="{72A4FF42-7D19-47EC-865B-1902EFB4C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57" y="0"/>
            <a:ext cx="1781639" cy="2055264"/>
          </a:xfrm>
          <a:prstGeom prst="rect">
            <a:avLst/>
          </a:prstGeom>
        </p:spPr>
      </p:pic>
      <p:grpSp>
        <p:nvGrpSpPr>
          <p:cNvPr id="15" name="Group 14">
            <a:extLst>
              <a:ext uri="{FF2B5EF4-FFF2-40B4-BE49-F238E27FC236}">
                <a16:creationId xmlns:a16="http://schemas.microsoft.com/office/drawing/2014/main" id="{702458DA-FC28-411C-834F-B14020CF8F13}"/>
              </a:ext>
            </a:extLst>
          </p:cNvPr>
          <p:cNvGrpSpPr/>
          <p:nvPr/>
        </p:nvGrpSpPr>
        <p:grpSpPr>
          <a:xfrm>
            <a:off x="-695991" y="0"/>
            <a:ext cx="3397336" cy="7039824"/>
            <a:chOff x="-695991" y="0"/>
            <a:chExt cx="3397336" cy="7039824"/>
          </a:xfrm>
        </p:grpSpPr>
        <p:sp>
          <p:nvSpPr>
            <p:cNvPr id="16" name="Rectangle 15">
              <a:extLst>
                <a:ext uri="{FF2B5EF4-FFF2-40B4-BE49-F238E27FC236}">
                  <a16:creationId xmlns:a16="http://schemas.microsoft.com/office/drawing/2014/main" id="{9C026055-A4A4-410F-8516-BB980863332A}"/>
                </a:ext>
              </a:extLst>
            </p:cNvPr>
            <p:cNvSpPr/>
            <p:nvPr/>
          </p:nvSpPr>
          <p:spPr>
            <a:xfrm>
              <a:off x="1" y="0"/>
              <a:ext cx="178164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GB" i="0" dirty="0">
                <a:solidFill>
                  <a:srgbClr val="000000"/>
                </a:solidFill>
                <a:effectLst/>
                <a:latin typeface="Gill Sans MT" panose="020B0502020104020203" pitchFamily="34" charset="0"/>
              </a:endParaRPr>
            </a:p>
          </p:txBody>
        </p:sp>
        <p:pic>
          <p:nvPicPr>
            <p:cNvPr id="17" name="Picture 16" descr="Shape&#10;&#10;Description automatically generated with medium confidence">
              <a:extLst>
                <a:ext uri="{FF2B5EF4-FFF2-40B4-BE49-F238E27FC236}">
                  <a16:creationId xmlns:a16="http://schemas.microsoft.com/office/drawing/2014/main" id="{42567326-E5D9-4AEA-87F9-568AB6F533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57" y="0"/>
              <a:ext cx="1781639" cy="2055264"/>
            </a:xfrm>
            <a:prstGeom prst="rect">
              <a:avLst/>
            </a:prstGeom>
          </p:spPr>
        </p:pic>
        <p:pic>
          <p:nvPicPr>
            <p:cNvPr id="18" name="Picture 17">
              <a:extLst>
                <a:ext uri="{FF2B5EF4-FFF2-40B4-BE49-F238E27FC236}">
                  <a16:creationId xmlns:a16="http://schemas.microsoft.com/office/drawing/2014/main" id="{81FCA99F-9636-4CCB-BC33-35C8B805EA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979" b="31510"/>
            <a:stretch/>
          </p:blipFill>
          <p:spPr>
            <a:xfrm flipH="1">
              <a:off x="-695991" y="4286027"/>
              <a:ext cx="3397336" cy="2753797"/>
            </a:xfrm>
            <a:prstGeom prst="rect">
              <a:avLst/>
            </a:prstGeom>
          </p:spPr>
        </p:pic>
      </p:grpSp>
    </p:spTree>
    <p:extLst>
      <p:ext uri="{BB962C8B-B14F-4D97-AF65-F5344CB8AC3E}">
        <p14:creationId xmlns:p14="http://schemas.microsoft.com/office/powerpoint/2010/main" val="18329344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1A7BF6893BE5449D54E8116BCB8FEE" ma:contentTypeVersion="13" ma:contentTypeDescription="Create a new document." ma:contentTypeScope="" ma:versionID="461c8315033f49a8ddd6c9eedb519891">
  <xsd:schema xmlns:xsd="http://www.w3.org/2001/XMLSchema" xmlns:xs="http://www.w3.org/2001/XMLSchema" xmlns:p="http://schemas.microsoft.com/office/2006/metadata/properties" xmlns:ns2="73a65c39-bea0-4112-a1dc-17440c65e107" xmlns:ns3="8a4b8c8f-803b-4825-a1b5-2c66898ad134" targetNamespace="http://schemas.microsoft.com/office/2006/metadata/properties" ma:root="true" ma:fieldsID="dfba0383df78c28e6c1a47ddc5176f9f" ns2:_="" ns3:_="">
    <xsd:import namespace="73a65c39-bea0-4112-a1dc-17440c65e107"/>
    <xsd:import namespace="8a4b8c8f-803b-4825-a1b5-2c66898ad13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a65c39-bea0-4112-a1dc-17440c65e1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a4b8c8f-803b-4825-a1b5-2c66898ad13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99CF87-05B0-40B2-B701-1889FEE2CB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a65c39-bea0-4112-a1dc-17440c65e107"/>
    <ds:schemaRef ds:uri="8a4b8c8f-803b-4825-a1b5-2c66898ad1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369596-F7DB-43BE-9383-7F59906A7517}">
  <ds:schemaRefs>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2006/metadata/properties"/>
    <ds:schemaRef ds:uri="http://schemas.microsoft.com/office/infopath/2007/PartnerControls"/>
    <ds:schemaRef ds:uri="http://www.w3.org/XML/1998/namespace"/>
    <ds:schemaRef ds:uri="8a4b8c8f-803b-4825-a1b5-2c66898ad134"/>
    <ds:schemaRef ds:uri="73a65c39-bea0-4112-a1dc-17440c65e107"/>
    <ds:schemaRef ds:uri="http://purl.org/dc/terms/"/>
  </ds:schemaRefs>
</ds:datastoreItem>
</file>

<file path=customXml/itemProps3.xml><?xml version="1.0" encoding="utf-8"?>
<ds:datastoreItem xmlns:ds="http://schemas.openxmlformats.org/officeDocument/2006/customXml" ds:itemID="{3D6D7A7D-24A2-4074-AA52-954BA01BD7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120</TotalTime>
  <Words>1514</Words>
  <Application>Microsoft Office PowerPoint</Application>
  <PresentationFormat>Widescreen</PresentationFormat>
  <Paragraphs>117</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Gill Sans MT</vt:lpstr>
      <vt:lpstr>NGS 2017</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Vicky Flynn</dc:creator>
  <cp:lastModifiedBy>Anna Wili</cp:lastModifiedBy>
  <cp:revision>2</cp:revision>
  <dcterms:created xsi:type="dcterms:W3CDTF">2021-11-25T15:24:16Z</dcterms:created>
  <dcterms:modified xsi:type="dcterms:W3CDTF">2022-01-06T16:45:08Z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0x010100761A7BF6893BE5449D54E8116BCB8FEE</vt:lpwstr>
  </property>
</Properties>
</file>