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8" r:id="rId5"/>
  </p:sldMasterIdLst>
  <p:notesMasterIdLst>
    <p:notesMasterId r:id="rId45"/>
  </p:notesMasterIdLst>
  <p:handoutMasterIdLst>
    <p:handoutMasterId r:id="rId46"/>
  </p:handoutMasterIdLst>
  <p:sldIdLst>
    <p:sldId id="410" r:id="rId6"/>
    <p:sldId id="256" r:id="rId7"/>
    <p:sldId id="257" r:id="rId8"/>
    <p:sldId id="278" r:id="rId9"/>
    <p:sldId id="279" r:id="rId10"/>
    <p:sldId id="280" r:id="rId11"/>
    <p:sldId id="396" r:id="rId12"/>
    <p:sldId id="281" r:id="rId13"/>
    <p:sldId id="285" r:id="rId14"/>
    <p:sldId id="284" r:id="rId15"/>
    <p:sldId id="282" r:id="rId16"/>
    <p:sldId id="283" r:id="rId17"/>
    <p:sldId id="289" r:id="rId18"/>
    <p:sldId id="292" r:id="rId19"/>
    <p:sldId id="290" r:id="rId20"/>
    <p:sldId id="293" r:id="rId21"/>
    <p:sldId id="398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306" r:id="rId30"/>
    <p:sldId id="307" r:id="rId31"/>
    <p:sldId id="308" r:id="rId32"/>
    <p:sldId id="393" r:id="rId33"/>
    <p:sldId id="302" r:id="rId34"/>
    <p:sldId id="310" r:id="rId35"/>
    <p:sldId id="395" r:id="rId36"/>
    <p:sldId id="411" r:id="rId37"/>
    <p:sldId id="400" r:id="rId38"/>
    <p:sldId id="394" r:id="rId39"/>
    <p:sldId id="403" r:id="rId40"/>
    <p:sldId id="407" r:id="rId41"/>
    <p:sldId id="408" r:id="rId42"/>
    <p:sldId id="409" r:id="rId43"/>
    <p:sldId id="392" r:id="rId44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AFB6B-0B18-88E4-DB40-132CF279746B}" v="317" dt="2023-03-08T10:57:08.047"/>
    <p1510:client id="{451266EF-A869-7F60-2288-E1D0008381C0}" v="4" dt="2021-01-07T09:42:40.952"/>
    <p1510:client id="{5ABE8FDB-DF42-7D85-0FEB-D64D253AEE4B}" v="2" dt="2023-01-04T09:47:44.436"/>
    <p1510:client id="{90085B2C-951C-1FEB-52F7-9EB0BCA063D5}" v="16" dt="2021-01-07T09:40:42.770"/>
    <p1510:client id="{94CD4C6C-DD7B-3F1E-ABBB-F31A02870CB4}" v="620" dt="2021-12-01T16:22:35.147"/>
    <p1510:client id="{95812393-15FD-8A25-459E-0E6B87FF27E1}" v="5" dt="2021-11-01T13:14:23.524"/>
    <p1510:client id="{A0E79D43-D95E-53E5-6BB3-24A4A1957999}" v="7" dt="2022-12-22T16:11:50.100"/>
    <p1510:client id="{C719D089-3175-553E-371B-2CAC6526D0AD}" v="326" dt="2024-01-10T15:05:36.239"/>
    <p1510:client id="{E191F6C6-EFC1-C989-AC09-4F7EA0AB459C}" v="157" dt="2022-12-22T15:21:35.689"/>
    <p1510:client id="{E8168B05-FCDB-2781-BDA7-D8314AB44FC6}" v="6" dt="2021-12-20T11:43:48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6" autoAdjust="0"/>
    <p:restoredTop sz="75622" autoAdjust="0"/>
  </p:normalViewPr>
  <p:slideViewPr>
    <p:cSldViewPr snapToGrid="0">
      <p:cViewPr varScale="1">
        <p:scale>
          <a:sx n="86" d="100"/>
          <a:sy n="86" d="100"/>
        </p:scale>
        <p:origin x="756" y="11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Wili" userId="S::awili@ngs.org.uk::f7266bbc-121c-42b2-acf7-4442ab148fd9" providerId="AD" clId="Web-{5ABE8FDB-DF42-7D85-0FEB-D64D253AEE4B}"/>
    <pc:docChg chg="modSld">
      <pc:chgData name="Anna Wili" userId="S::awili@ngs.org.uk::f7266bbc-121c-42b2-acf7-4442ab148fd9" providerId="AD" clId="Web-{5ABE8FDB-DF42-7D85-0FEB-D64D253AEE4B}" dt="2023-01-04T09:47:44.436" v="0" actId="20577"/>
      <pc:docMkLst>
        <pc:docMk/>
      </pc:docMkLst>
      <pc:sldChg chg="modSp">
        <pc:chgData name="Anna Wili" userId="S::awili@ngs.org.uk::f7266bbc-121c-42b2-acf7-4442ab148fd9" providerId="AD" clId="Web-{5ABE8FDB-DF42-7D85-0FEB-D64D253AEE4B}" dt="2023-01-04T09:47:44.436" v="0" actId="20577"/>
        <pc:sldMkLst>
          <pc:docMk/>
          <pc:sldMk cId="2118511876" sldId="411"/>
        </pc:sldMkLst>
        <pc:spChg chg="mod">
          <ac:chgData name="Anna Wili" userId="S::awili@ngs.org.uk::f7266bbc-121c-42b2-acf7-4442ab148fd9" providerId="AD" clId="Web-{5ABE8FDB-DF42-7D85-0FEB-D64D253AEE4B}" dt="2023-01-04T09:47:44.436" v="0" actId="20577"/>
          <ac:spMkLst>
            <pc:docMk/>
            <pc:sldMk cId="2118511876" sldId="411"/>
            <ac:spMk id="4" creationId="{8BAFB7F8-8673-4105-A694-EF9CB785F3FF}"/>
          </ac:spMkLst>
        </pc:spChg>
      </pc:sldChg>
    </pc:docChg>
  </pc:docChgLst>
  <pc:docChgLst>
    <pc:chgData name="Anna Wili" userId="S::awili@ngs.org.uk::f7266bbc-121c-42b2-acf7-4442ab148fd9" providerId="AD" clId="Web-{C719D089-3175-553E-371B-2CAC6526D0AD}"/>
    <pc:docChg chg="modSld">
      <pc:chgData name="Anna Wili" userId="S::awili@ngs.org.uk::f7266bbc-121c-42b2-acf7-4442ab148fd9" providerId="AD" clId="Web-{C719D089-3175-553E-371B-2CAC6526D0AD}" dt="2024-01-10T15:05:36.239" v="251"/>
      <pc:docMkLst>
        <pc:docMk/>
      </pc:docMkLst>
      <pc:sldChg chg="modSp">
        <pc:chgData name="Anna Wili" userId="S::awili@ngs.org.uk::f7266bbc-121c-42b2-acf7-4442ab148fd9" providerId="AD" clId="Web-{C719D089-3175-553E-371B-2CAC6526D0AD}" dt="2024-01-10T14:44:37.345" v="0" actId="20577"/>
        <pc:sldMkLst>
          <pc:docMk/>
          <pc:sldMk cId="1884987102" sldId="257"/>
        </pc:sldMkLst>
        <pc:spChg chg="mod">
          <ac:chgData name="Anna Wili" userId="S::awili@ngs.org.uk::f7266bbc-121c-42b2-acf7-4442ab148fd9" providerId="AD" clId="Web-{C719D089-3175-553E-371B-2CAC6526D0AD}" dt="2024-01-10T14:44:37.345" v="0" actId="20577"/>
          <ac:spMkLst>
            <pc:docMk/>
            <pc:sldMk cId="1884987102" sldId="257"/>
            <ac:spMk id="3" creationId="{00000000-0000-0000-0000-000000000000}"/>
          </ac:spMkLst>
        </pc:spChg>
      </pc:sldChg>
      <pc:sldChg chg="modSp">
        <pc:chgData name="Anna Wili" userId="S::awili@ngs.org.uk::f7266bbc-121c-42b2-acf7-4442ab148fd9" providerId="AD" clId="Web-{C719D089-3175-553E-371B-2CAC6526D0AD}" dt="2024-01-10T14:45:30.346" v="3" actId="20577"/>
        <pc:sldMkLst>
          <pc:docMk/>
          <pc:sldMk cId="1667184106" sldId="279"/>
        </pc:sldMkLst>
        <pc:spChg chg="mod">
          <ac:chgData name="Anna Wili" userId="S::awili@ngs.org.uk::f7266bbc-121c-42b2-acf7-4442ab148fd9" providerId="AD" clId="Web-{C719D089-3175-553E-371B-2CAC6526D0AD}" dt="2024-01-10T14:45:30.346" v="3" actId="20577"/>
          <ac:spMkLst>
            <pc:docMk/>
            <pc:sldMk cId="1667184106" sldId="279"/>
            <ac:spMk id="3" creationId="{2F1F2088-8D91-4FD2-BD21-C7DB136C2AA9}"/>
          </ac:spMkLst>
        </pc:spChg>
      </pc:sldChg>
      <pc:sldChg chg="addSp delSp modSp">
        <pc:chgData name="Anna Wili" userId="S::awili@ngs.org.uk::f7266bbc-121c-42b2-acf7-4442ab148fd9" providerId="AD" clId="Web-{C719D089-3175-553E-371B-2CAC6526D0AD}" dt="2024-01-10T14:46:55.583" v="24" actId="20577"/>
        <pc:sldMkLst>
          <pc:docMk/>
          <pc:sldMk cId="3332271272" sldId="293"/>
        </pc:sldMkLst>
        <pc:spChg chg="mod">
          <ac:chgData name="Anna Wili" userId="S::awili@ngs.org.uk::f7266bbc-121c-42b2-acf7-4442ab148fd9" providerId="AD" clId="Web-{C719D089-3175-553E-371B-2CAC6526D0AD}" dt="2024-01-10T14:46:55.583" v="24" actId="20577"/>
          <ac:spMkLst>
            <pc:docMk/>
            <pc:sldMk cId="3332271272" sldId="293"/>
            <ac:spMk id="5" creationId="{2B03CB58-7C51-4407-AAE3-E8EC9A737276}"/>
          </ac:spMkLst>
        </pc:spChg>
        <pc:picChg chg="add mod">
          <ac:chgData name="Anna Wili" userId="S::awili@ngs.org.uk::f7266bbc-121c-42b2-acf7-4442ab148fd9" providerId="AD" clId="Web-{C719D089-3175-553E-371B-2CAC6526D0AD}" dt="2024-01-10T14:46:14.144" v="7" actId="1076"/>
          <ac:picMkLst>
            <pc:docMk/>
            <pc:sldMk cId="3332271272" sldId="293"/>
            <ac:picMk id="3" creationId="{1E1FDDED-DB03-171C-C0B3-F37998491DED}"/>
          </ac:picMkLst>
        </pc:picChg>
        <pc:picChg chg="del">
          <ac:chgData name="Anna Wili" userId="S::awili@ngs.org.uk::f7266bbc-121c-42b2-acf7-4442ab148fd9" providerId="AD" clId="Web-{C719D089-3175-553E-371B-2CAC6526D0AD}" dt="2024-01-10T14:46:06.800" v="4"/>
          <ac:picMkLst>
            <pc:docMk/>
            <pc:sldMk cId="3332271272" sldId="293"/>
            <ac:picMk id="4" creationId="{30C1D80E-9238-6DB3-AE74-865FCB786134}"/>
          </ac:picMkLst>
        </pc:picChg>
      </pc:sldChg>
      <pc:sldChg chg="modSp">
        <pc:chgData name="Anna Wili" userId="S::awili@ngs.org.uk::f7266bbc-121c-42b2-acf7-4442ab148fd9" providerId="AD" clId="Web-{C719D089-3175-553E-371B-2CAC6526D0AD}" dt="2024-01-10T14:48:16.273" v="37" actId="20577"/>
        <pc:sldMkLst>
          <pc:docMk/>
          <pc:sldMk cId="1452544717" sldId="394"/>
        </pc:sldMkLst>
        <pc:spChg chg="mod">
          <ac:chgData name="Anna Wili" userId="S::awili@ngs.org.uk::f7266bbc-121c-42b2-acf7-4442ab148fd9" providerId="AD" clId="Web-{C719D089-3175-553E-371B-2CAC6526D0AD}" dt="2024-01-10T14:48:16.273" v="37" actId="20577"/>
          <ac:spMkLst>
            <pc:docMk/>
            <pc:sldMk cId="1452544717" sldId="394"/>
            <ac:spMk id="3" creationId="{50CCE56E-C79E-4F2C-9F6F-06CB3A735DAF}"/>
          </ac:spMkLst>
        </pc:spChg>
      </pc:sldChg>
      <pc:sldChg chg="addSp delSp modSp">
        <pc:chgData name="Anna Wili" userId="S::awili@ngs.org.uk::f7266bbc-121c-42b2-acf7-4442ab148fd9" providerId="AD" clId="Web-{C719D089-3175-553E-371B-2CAC6526D0AD}" dt="2024-01-10T14:47:10.911" v="27" actId="1076"/>
        <pc:sldMkLst>
          <pc:docMk/>
          <pc:sldMk cId="1773543186" sldId="398"/>
        </pc:sldMkLst>
        <pc:picChg chg="del">
          <ac:chgData name="Anna Wili" userId="S::awili@ngs.org.uk::f7266bbc-121c-42b2-acf7-4442ab148fd9" providerId="AD" clId="Web-{C719D089-3175-553E-371B-2CAC6526D0AD}" dt="2024-01-10T14:47:04.693" v="25"/>
          <ac:picMkLst>
            <pc:docMk/>
            <pc:sldMk cId="1773543186" sldId="398"/>
            <ac:picMk id="3" creationId="{5C3F9C7C-9898-879C-2E89-D037D2BB0C7F}"/>
          </ac:picMkLst>
        </pc:picChg>
        <pc:picChg chg="add mod">
          <ac:chgData name="Anna Wili" userId="S::awili@ngs.org.uk::f7266bbc-121c-42b2-acf7-4442ab148fd9" providerId="AD" clId="Web-{C719D089-3175-553E-371B-2CAC6526D0AD}" dt="2024-01-10T14:47:10.911" v="27" actId="1076"/>
          <ac:picMkLst>
            <pc:docMk/>
            <pc:sldMk cId="1773543186" sldId="398"/>
            <ac:picMk id="4" creationId="{71719D3C-9824-BE2D-7BED-ABCD37EA1096}"/>
          </ac:picMkLst>
        </pc:picChg>
      </pc:sldChg>
      <pc:sldChg chg="modSp">
        <pc:chgData name="Anna Wili" userId="S::awili@ngs.org.uk::f7266bbc-121c-42b2-acf7-4442ab148fd9" providerId="AD" clId="Web-{C719D089-3175-553E-371B-2CAC6526D0AD}" dt="2024-01-10T14:55:16.753" v="141" actId="14100"/>
        <pc:sldMkLst>
          <pc:docMk/>
          <pc:sldMk cId="3135852885" sldId="403"/>
        </pc:sldMkLst>
        <pc:spChg chg="mod">
          <ac:chgData name="Anna Wili" userId="S::awili@ngs.org.uk::f7266bbc-121c-42b2-acf7-4442ab148fd9" providerId="AD" clId="Web-{C719D089-3175-553E-371B-2CAC6526D0AD}" dt="2024-01-10T14:48:59.774" v="61" actId="1076"/>
          <ac:spMkLst>
            <pc:docMk/>
            <pc:sldMk cId="3135852885" sldId="403"/>
            <ac:spMk id="2" creationId="{00000000-0000-0000-0000-000000000000}"/>
          </ac:spMkLst>
        </pc:spChg>
        <pc:spChg chg="mod">
          <ac:chgData name="Anna Wili" userId="S::awili@ngs.org.uk::f7266bbc-121c-42b2-acf7-4442ab148fd9" providerId="AD" clId="Web-{C719D089-3175-553E-371B-2CAC6526D0AD}" dt="2024-01-10T14:55:16.722" v="139" actId="14100"/>
          <ac:spMkLst>
            <pc:docMk/>
            <pc:sldMk cId="3135852885" sldId="403"/>
            <ac:spMk id="6" creationId="{35AA3BA9-863A-4618-B171-4C53B31C522B}"/>
          </ac:spMkLst>
        </pc:spChg>
        <pc:spChg chg="mod">
          <ac:chgData name="Anna Wili" userId="S::awili@ngs.org.uk::f7266bbc-121c-42b2-acf7-4442ab148fd9" providerId="AD" clId="Web-{C719D089-3175-553E-371B-2CAC6526D0AD}" dt="2024-01-10T14:55:05.174" v="136" actId="14100"/>
          <ac:spMkLst>
            <pc:docMk/>
            <pc:sldMk cId="3135852885" sldId="403"/>
            <ac:spMk id="10" creationId="{2FFD31FF-C728-4291-BA58-12F2C95B1EA3}"/>
          </ac:spMkLst>
        </pc:spChg>
        <pc:spChg chg="mod">
          <ac:chgData name="Anna Wili" userId="S::awili@ngs.org.uk::f7266bbc-121c-42b2-acf7-4442ab148fd9" providerId="AD" clId="Web-{C719D089-3175-553E-371B-2CAC6526D0AD}" dt="2024-01-10T14:55:05.174" v="137" actId="14100"/>
          <ac:spMkLst>
            <pc:docMk/>
            <pc:sldMk cId="3135852885" sldId="403"/>
            <ac:spMk id="11" creationId="{F981E0E9-EC9B-4BCB-9D1A-17FA0A2E6C68}"/>
          </ac:spMkLst>
        </pc:spChg>
        <pc:spChg chg="mod">
          <ac:chgData name="Anna Wili" userId="S::awili@ngs.org.uk::f7266bbc-121c-42b2-acf7-4442ab148fd9" providerId="AD" clId="Web-{C719D089-3175-553E-371B-2CAC6526D0AD}" dt="2024-01-10T14:55:05.190" v="138" actId="14100"/>
          <ac:spMkLst>
            <pc:docMk/>
            <pc:sldMk cId="3135852885" sldId="403"/>
            <ac:spMk id="12" creationId="{F63752FA-E627-40C0-B3AB-D45D88C4B5E9}"/>
          </ac:spMkLst>
        </pc:spChg>
        <pc:spChg chg="mod">
          <ac:chgData name="Anna Wili" userId="S::awili@ngs.org.uk::f7266bbc-121c-42b2-acf7-4442ab148fd9" providerId="AD" clId="Web-{C719D089-3175-553E-371B-2CAC6526D0AD}" dt="2024-01-10T14:55:16.737" v="140" actId="14100"/>
          <ac:spMkLst>
            <pc:docMk/>
            <pc:sldMk cId="3135852885" sldId="403"/>
            <ac:spMk id="13" creationId="{CAB8D7A4-F6B4-4D90-A413-0757226E198F}"/>
          </ac:spMkLst>
        </pc:spChg>
        <pc:spChg chg="mod">
          <ac:chgData name="Anna Wili" userId="S::awili@ngs.org.uk::f7266bbc-121c-42b2-acf7-4442ab148fd9" providerId="AD" clId="Web-{C719D089-3175-553E-371B-2CAC6526D0AD}" dt="2024-01-10T14:55:16.753" v="141" actId="14100"/>
          <ac:spMkLst>
            <pc:docMk/>
            <pc:sldMk cId="3135852885" sldId="403"/>
            <ac:spMk id="14" creationId="{F3031745-4C9A-4245-B5C8-C38136D9B473}"/>
          </ac:spMkLst>
        </pc:spChg>
      </pc:sldChg>
      <pc:sldChg chg="addSp delSp modSp">
        <pc:chgData name="Anna Wili" userId="S::awili@ngs.org.uk::f7266bbc-121c-42b2-acf7-4442ab148fd9" providerId="AD" clId="Web-{C719D089-3175-553E-371B-2CAC6526D0AD}" dt="2024-01-10T14:54:36.346" v="135"/>
        <pc:sldMkLst>
          <pc:docMk/>
          <pc:sldMk cId="3975391870" sldId="407"/>
        </pc:sldMkLst>
        <pc:spChg chg="mod">
          <ac:chgData name="Anna Wili" userId="S::awili@ngs.org.uk::f7266bbc-121c-42b2-acf7-4442ab148fd9" providerId="AD" clId="Web-{C719D089-3175-553E-371B-2CAC6526D0AD}" dt="2024-01-10T14:49:18.602" v="66" actId="20577"/>
          <ac:spMkLst>
            <pc:docMk/>
            <pc:sldMk cId="3975391870" sldId="407"/>
            <ac:spMk id="2" creationId="{00000000-0000-0000-0000-000000000000}"/>
          </ac:spMkLst>
        </pc:spChg>
        <pc:spChg chg="del">
          <ac:chgData name="Anna Wili" userId="S::awili@ngs.org.uk::f7266bbc-121c-42b2-acf7-4442ab148fd9" providerId="AD" clId="Web-{C719D089-3175-553E-371B-2CAC6526D0AD}" dt="2024-01-10T14:49:30.431" v="67"/>
          <ac:spMkLst>
            <pc:docMk/>
            <pc:sldMk cId="3975391870" sldId="407"/>
            <ac:spMk id="3" creationId="{B67E681D-6FC6-6A41-B316-92C9B4FD27CF}"/>
          </ac:spMkLst>
        </pc:spChg>
        <pc:spChg chg="del">
          <ac:chgData name="Anna Wili" userId="S::awili@ngs.org.uk::f7266bbc-121c-42b2-acf7-4442ab148fd9" providerId="AD" clId="Web-{C719D089-3175-553E-371B-2CAC6526D0AD}" dt="2024-01-10T14:49:30.431" v="70"/>
          <ac:spMkLst>
            <pc:docMk/>
            <pc:sldMk cId="3975391870" sldId="407"/>
            <ac:spMk id="6" creationId="{35AA3BA9-863A-4618-B171-4C53B31C522B}"/>
          </ac:spMkLst>
        </pc:spChg>
        <pc:spChg chg="add del ord">
          <ac:chgData name="Anna Wili" userId="S::awili@ngs.org.uk::f7266bbc-121c-42b2-acf7-4442ab148fd9" providerId="AD" clId="Web-{C719D089-3175-553E-371B-2CAC6526D0AD}" dt="2024-01-10T14:50:24.714" v="78"/>
          <ac:spMkLst>
            <pc:docMk/>
            <pc:sldMk cId="3975391870" sldId="407"/>
            <ac:spMk id="7" creationId="{E953B57C-B80B-442E-A3D2-04DBB13C7291}"/>
          </ac:spMkLst>
        </pc:spChg>
        <pc:spChg chg="del">
          <ac:chgData name="Anna Wili" userId="S::awili@ngs.org.uk::f7266bbc-121c-42b2-acf7-4442ab148fd9" providerId="AD" clId="Web-{C719D089-3175-553E-371B-2CAC6526D0AD}" dt="2024-01-10T14:49:30.431" v="69"/>
          <ac:spMkLst>
            <pc:docMk/>
            <pc:sldMk cId="3975391870" sldId="407"/>
            <ac:spMk id="10" creationId="{2FFD31FF-C728-4291-BA58-12F2C95B1EA3}"/>
          </ac:spMkLst>
        </pc:spChg>
        <pc:spChg chg="del">
          <ac:chgData name="Anna Wili" userId="S::awili@ngs.org.uk::f7266bbc-121c-42b2-acf7-4442ab148fd9" providerId="AD" clId="Web-{C719D089-3175-553E-371B-2CAC6526D0AD}" dt="2024-01-10T14:49:30.431" v="68"/>
          <ac:spMkLst>
            <pc:docMk/>
            <pc:sldMk cId="3975391870" sldId="407"/>
            <ac:spMk id="14" creationId="{F3031745-4C9A-4245-B5C8-C38136D9B473}"/>
          </ac:spMkLst>
        </pc:spChg>
        <pc:picChg chg="add del mod ord">
          <ac:chgData name="Anna Wili" userId="S::awili@ngs.org.uk::f7266bbc-121c-42b2-acf7-4442ab148fd9" providerId="AD" clId="Web-{C719D089-3175-553E-371B-2CAC6526D0AD}" dt="2024-01-10T14:50:14.088" v="76"/>
          <ac:picMkLst>
            <pc:docMk/>
            <pc:sldMk cId="3975391870" sldId="407"/>
            <ac:picMk id="5" creationId="{31023337-B784-624A-0983-4F725A5CA849}"/>
          </ac:picMkLst>
        </pc:picChg>
        <pc:picChg chg="add mod">
          <ac:chgData name="Anna Wili" userId="S::awili@ngs.org.uk::f7266bbc-121c-42b2-acf7-4442ab148fd9" providerId="AD" clId="Web-{C719D089-3175-553E-371B-2CAC6526D0AD}" dt="2024-01-10T14:53:17.765" v="116" actId="14100"/>
          <ac:picMkLst>
            <pc:docMk/>
            <pc:sldMk cId="3975391870" sldId="407"/>
            <ac:picMk id="8" creationId="{C2798A7C-3BA3-5DE4-0BD6-7320D65D5B97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1:09.824" v="89"/>
          <ac:picMkLst>
            <pc:docMk/>
            <pc:sldMk cId="3975391870" sldId="407"/>
            <ac:picMk id="9" creationId="{9D5792BF-2756-805D-861D-0D4C97651BFB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1:07.887" v="88"/>
          <ac:picMkLst>
            <pc:docMk/>
            <pc:sldMk cId="3975391870" sldId="407"/>
            <ac:picMk id="11" creationId="{7EB0058A-2111-0044-B7DD-827825D60C2D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1:04.918" v="87"/>
          <ac:picMkLst>
            <pc:docMk/>
            <pc:sldMk cId="3975391870" sldId="407"/>
            <ac:picMk id="12" creationId="{88B64424-3352-1B87-AC78-C7B7A9A98342}"/>
          </ac:picMkLst>
        </pc:picChg>
        <pc:picChg chg="add mod">
          <ac:chgData name="Anna Wili" userId="S::awili@ngs.org.uk::f7266bbc-121c-42b2-acf7-4442ab148fd9" providerId="AD" clId="Web-{C719D089-3175-553E-371B-2CAC6526D0AD}" dt="2024-01-10T14:53:38.766" v="122" actId="1076"/>
          <ac:picMkLst>
            <pc:docMk/>
            <pc:sldMk cId="3975391870" sldId="407"/>
            <ac:picMk id="13" creationId="{210DD61E-D429-3ECD-A6CA-0DBC8C55634E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1:20.465" v="91"/>
          <ac:picMkLst>
            <pc:docMk/>
            <pc:sldMk cId="3975391870" sldId="407"/>
            <ac:picMk id="15" creationId="{AACB972E-0CC4-DC27-495A-9E1EF40F44E3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3:50.766" v="126"/>
          <ac:picMkLst>
            <pc:docMk/>
            <pc:sldMk cId="3975391870" sldId="407"/>
            <ac:picMk id="16" creationId="{8FCEDEDF-4578-4190-39FF-E9A6911663D2}"/>
          </ac:picMkLst>
        </pc:picChg>
        <pc:picChg chg="add mod">
          <ac:chgData name="Anna Wili" userId="S::awili@ngs.org.uk::f7266bbc-121c-42b2-acf7-4442ab148fd9" providerId="AD" clId="Web-{C719D089-3175-553E-371B-2CAC6526D0AD}" dt="2024-01-10T14:53:47.797" v="125" actId="14100"/>
          <ac:picMkLst>
            <pc:docMk/>
            <pc:sldMk cId="3975391870" sldId="407"/>
            <ac:picMk id="17" creationId="{2E9E68A5-D403-8938-729A-AED176BC4099}"/>
          </ac:picMkLst>
        </pc:picChg>
        <pc:picChg chg="add mod">
          <ac:chgData name="Anna Wili" userId="S::awili@ngs.org.uk::f7266bbc-121c-42b2-acf7-4442ab148fd9" providerId="AD" clId="Web-{C719D089-3175-553E-371B-2CAC6526D0AD}" dt="2024-01-10T14:53:42.985" v="123" actId="14100"/>
          <ac:picMkLst>
            <pc:docMk/>
            <pc:sldMk cId="3975391870" sldId="407"/>
            <ac:picMk id="18" creationId="{9660DF08-69EE-6DA6-8153-139C95B583A3}"/>
          </ac:picMkLst>
        </pc:picChg>
        <pc:picChg chg="add mod">
          <ac:chgData name="Anna Wili" userId="S::awili@ngs.org.uk::f7266bbc-121c-42b2-acf7-4442ab148fd9" providerId="AD" clId="Web-{C719D089-3175-553E-371B-2CAC6526D0AD}" dt="2024-01-10T14:54:13.048" v="131" actId="14100"/>
          <ac:picMkLst>
            <pc:docMk/>
            <pc:sldMk cId="3975391870" sldId="407"/>
            <ac:picMk id="19" creationId="{3CFB180C-4DD2-BA60-1E8D-F8C687487403}"/>
          </ac:picMkLst>
        </pc:picChg>
        <pc:picChg chg="add mod">
          <ac:chgData name="Anna Wili" userId="S::awili@ngs.org.uk::f7266bbc-121c-42b2-acf7-4442ab148fd9" providerId="AD" clId="Web-{C719D089-3175-553E-371B-2CAC6526D0AD}" dt="2024-01-10T14:54:29.095" v="134" actId="14100"/>
          <ac:picMkLst>
            <pc:docMk/>
            <pc:sldMk cId="3975391870" sldId="407"/>
            <ac:picMk id="20" creationId="{00517E57-2395-4CF0-0C1B-25A405FFF73A}"/>
          </ac:picMkLst>
        </pc:picChg>
        <pc:picChg chg="ord">
          <ac:chgData name="Anna Wili" userId="S::awili@ngs.org.uk::f7266bbc-121c-42b2-acf7-4442ab148fd9" providerId="AD" clId="Web-{C719D089-3175-553E-371B-2CAC6526D0AD}" dt="2024-01-10T14:54:36.346" v="135"/>
          <ac:picMkLst>
            <pc:docMk/>
            <pc:sldMk cId="3975391870" sldId="407"/>
            <ac:picMk id="29" creationId="{9B275654-C233-4550-BAB9-1E7E53A26AFA}"/>
          </ac:picMkLst>
        </pc:picChg>
      </pc:sldChg>
      <pc:sldChg chg="addSp delSp modSp">
        <pc:chgData name="Anna Wili" userId="S::awili@ngs.org.uk::f7266bbc-121c-42b2-acf7-4442ab148fd9" providerId="AD" clId="Web-{C719D089-3175-553E-371B-2CAC6526D0AD}" dt="2024-01-10T15:02:39.906" v="239" actId="14100"/>
        <pc:sldMkLst>
          <pc:docMk/>
          <pc:sldMk cId="3344638512" sldId="408"/>
        </pc:sldMkLst>
        <pc:spChg chg="del">
          <ac:chgData name="Anna Wili" userId="S::awili@ngs.org.uk::f7266bbc-121c-42b2-acf7-4442ab148fd9" providerId="AD" clId="Web-{C719D089-3175-553E-371B-2CAC6526D0AD}" dt="2024-01-10T14:57:23.756" v="163"/>
          <ac:spMkLst>
            <pc:docMk/>
            <pc:sldMk cId="3344638512" sldId="408"/>
            <ac:spMk id="2" creationId="{00000000-0000-0000-0000-000000000000}"/>
          </ac:spMkLst>
        </pc:spChg>
        <pc:spChg chg="mod">
          <ac:chgData name="Anna Wili" userId="S::awili@ngs.org.uk::f7266bbc-121c-42b2-acf7-4442ab148fd9" providerId="AD" clId="Web-{C719D089-3175-553E-371B-2CAC6526D0AD}" dt="2024-01-10T14:58:03.851" v="172" actId="14100"/>
          <ac:spMkLst>
            <pc:docMk/>
            <pc:sldMk cId="3344638512" sldId="408"/>
            <ac:spMk id="3" creationId="{DE849A91-066F-332B-C870-5069BA8A9DA1}"/>
          </ac:spMkLst>
        </pc:spChg>
        <pc:spChg chg="mod">
          <ac:chgData name="Anna Wili" userId="S::awili@ngs.org.uk::f7266bbc-121c-42b2-acf7-4442ab148fd9" providerId="AD" clId="Web-{C719D089-3175-553E-371B-2CAC6526D0AD}" dt="2024-01-10T15:02:39.906" v="239" actId="14100"/>
          <ac:spMkLst>
            <pc:docMk/>
            <pc:sldMk cId="3344638512" sldId="408"/>
            <ac:spMk id="5" creationId="{B28906BE-89A0-8158-D216-28488F0E5BE2}"/>
          </ac:spMkLst>
        </pc:spChg>
        <pc:spChg chg="mod">
          <ac:chgData name="Anna Wili" userId="S::awili@ngs.org.uk::f7266bbc-121c-42b2-acf7-4442ab148fd9" providerId="AD" clId="Web-{C719D089-3175-553E-371B-2CAC6526D0AD}" dt="2024-01-10T15:02:39.843" v="238" actId="14100"/>
          <ac:spMkLst>
            <pc:docMk/>
            <pc:sldMk cId="3344638512" sldId="408"/>
            <ac:spMk id="8" creationId="{C671CE44-0A25-DB12-DCD2-1596500ED581}"/>
          </ac:spMkLst>
        </pc:spChg>
        <pc:spChg chg="mod">
          <ac:chgData name="Anna Wili" userId="S::awili@ngs.org.uk::f7266bbc-121c-42b2-acf7-4442ab148fd9" providerId="AD" clId="Web-{C719D089-3175-553E-371B-2CAC6526D0AD}" dt="2024-01-10T14:57:59.586" v="170" actId="14100"/>
          <ac:spMkLst>
            <pc:docMk/>
            <pc:sldMk cId="3344638512" sldId="408"/>
            <ac:spMk id="9" creationId="{AA5F705B-1F9E-780C-2389-5EDAAE102999}"/>
          </ac:spMkLst>
        </pc:spChg>
        <pc:spChg chg="del mod">
          <ac:chgData name="Anna Wili" userId="S::awili@ngs.org.uk::f7266bbc-121c-42b2-acf7-4442ab148fd9" providerId="AD" clId="Web-{C719D089-3175-553E-371B-2CAC6526D0AD}" dt="2024-01-10T14:56:05.786" v="146"/>
          <ac:spMkLst>
            <pc:docMk/>
            <pc:sldMk cId="3344638512" sldId="408"/>
            <ac:spMk id="13" creationId="{628EF8F0-2E85-C69C-13AB-B4125F80B875}"/>
          </ac:spMkLst>
        </pc:spChg>
        <pc:spChg chg="mod">
          <ac:chgData name="Anna Wili" userId="S::awili@ngs.org.uk::f7266bbc-121c-42b2-acf7-4442ab148fd9" providerId="AD" clId="Web-{C719D089-3175-553E-371B-2CAC6526D0AD}" dt="2024-01-10T14:58:01.914" v="171" actId="14100"/>
          <ac:spMkLst>
            <pc:docMk/>
            <pc:sldMk cId="3344638512" sldId="408"/>
            <ac:spMk id="15" creationId="{449C792B-7A6C-FADF-10F6-BEB2443E0D4B}"/>
          </ac:spMkLst>
        </pc:spChg>
        <pc:spChg chg="add mod">
          <ac:chgData name="Anna Wili" userId="S::awili@ngs.org.uk::f7266bbc-121c-42b2-acf7-4442ab148fd9" providerId="AD" clId="Web-{C719D089-3175-553E-371B-2CAC6526D0AD}" dt="2024-01-10T15:00:16.683" v="196" actId="14100"/>
          <ac:spMkLst>
            <pc:docMk/>
            <pc:sldMk cId="3344638512" sldId="408"/>
            <ac:spMk id="16" creationId="{FBAAE791-E30B-5AAA-7BD4-EA0F0E71E1FE}"/>
          </ac:spMkLst>
        </pc:spChg>
        <pc:spChg chg="add mod">
          <ac:chgData name="Anna Wili" userId="S::awili@ngs.org.uk::f7266bbc-121c-42b2-acf7-4442ab148fd9" providerId="AD" clId="Web-{C719D089-3175-553E-371B-2CAC6526D0AD}" dt="2024-01-10T15:01:46.998" v="222" actId="20577"/>
          <ac:spMkLst>
            <pc:docMk/>
            <pc:sldMk cId="3344638512" sldId="408"/>
            <ac:spMk id="20" creationId="{3A09C355-741B-D41B-383D-888E47CF360E}"/>
          </ac:spMkLst>
        </pc:spChg>
        <pc:spChg chg="add mod">
          <ac:chgData name="Anna Wili" userId="S::awili@ngs.org.uk::f7266bbc-121c-42b2-acf7-4442ab148fd9" providerId="AD" clId="Web-{C719D089-3175-553E-371B-2CAC6526D0AD}" dt="2024-01-10T15:02:22.608" v="236" actId="20577"/>
          <ac:spMkLst>
            <pc:docMk/>
            <pc:sldMk cId="3344638512" sldId="408"/>
            <ac:spMk id="22" creationId="{42A1A586-EF62-45F5-B2BF-7FF4FD0BC987}"/>
          </ac:spMkLst>
        </pc:spChg>
        <pc:picChg chg="add del mod">
          <ac:chgData name="Anna Wili" userId="S::awili@ngs.org.uk::f7266bbc-121c-42b2-acf7-4442ab148fd9" providerId="AD" clId="Web-{C719D089-3175-553E-371B-2CAC6526D0AD}" dt="2024-01-10T15:01:00.169" v="203"/>
          <ac:picMkLst>
            <pc:docMk/>
            <pc:sldMk cId="3344638512" sldId="408"/>
            <ac:picMk id="6" creationId="{7FC2C46B-E2EA-1105-48EC-B197F4386137}"/>
          </ac:picMkLst>
        </pc:picChg>
        <pc:picChg chg="add del mod">
          <ac:chgData name="Anna Wili" userId="S::awili@ngs.org.uk::f7266bbc-121c-42b2-acf7-4442ab148fd9" providerId="AD" clId="Web-{C719D089-3175-553E-371B-2CAC6526D0AD}" dt="2024-01-10T15:00:24.339" v="197"/>
          <ac:picMkLst>
            <pc:docMk/>
            <pc:sldMk cId="3344638512" sldId="408"/>
            <ac:picMk id="10" creationId="{E4DB953B-ABAD-50E8-89B9-97A4B14C888C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8:37.743" v="182"/>
          <ac:picMkLst>
            <pc:docMk/>
            <pc:sldMk cId="3344638512" sldId="408"/>
            <ac:picMk id="11" creationId="{068C8F04-C120-7873-6B2D-4776CEA8FA5F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9:37.448" v="186"/>
          <ac:picMkLst>
            <pc:docMk/>
            <pc:sldMk cId="3344638512" sldId="408"/>
            <ac:picMk id="12" creationId="{91482453-B694-F6FE-1E60-7970904DFBE4}"/>
          </ac:picMkLst>
        </pc:picChg>
        <pc:picChg chg="add del mod">
          <ac:chgData name="Anna Wili" userId="S::awili@ngs.org.uk::f7266bbc-121c-42b2-acf7-4442ab148fd9" providerId="AD" clId="Web-{C719D089-3175-553E-371B-2CAC6526D0AD}" dt="2024-01-10T14:59:55.870" v="190"/>
          <ac:picMkLst>
            <pc:docMk/>
            <pc:sldMk cId="3344638512" sldId="408"/>
            <ac:picMk id="14" creationId="{FB0AAD72-4AB1-2E0D-9090-9AEAF0CDA12F}"/>
          </ac:picMkLst>
        </pc:picChg>
        <pc:picChg chg="add del mod">
          <ac:chgData name="Anna Wili" userId="S::awili@ngs.org.uk::f7266bbc-121c-42b2-acf7-4442ab148fd9" providerId="AD" clId="Web-{C719D089-3175-553E-371B-2CAC6526D0AD}" dt="2024-01-10T15:01:48.014" v="223"/>
          <ac:picMkLst>
            <pc:docMk/>
            <pc:sldMk cId="3344638512" sldId="408"/>
            <ac:picMk id="17" creationId="{63BB2C4A-28BB-C639-4C96-650AC060AD1D}"/>
          </ac:picMkLst>
        </pc:picChg>
        <pc:picChg chg="add del mod">
          <ac:chgData name="Anna Wili" userId="S::awili@ngs.org.uk::f7266bbc-121c-42b2-acf7-4442ab148fd9" providerId="AD" clId="Web-{C719D089-3175-553E-371B-2CAC6526D0AD}" dt="2024-01-10T15:01:49.904" v="224"/>
          <ac:picMkLst>
            <pc:docMk/>
            <pc:sldMk cId="3344638512" sldId="408"/>
            <ac:picMk id="18" creationId="{EAAEDF9D-EF54-ADC2-FFE3-170BFD900EE0}"/>
          </ac:picMkLst>
        </pc:picChg>
        <pc:picChg chg="ord">
          <ac:chgData name="Anna Wili" userId="S::awili@ngs.org.uk::f7266bbc-121c-42b2-acf7-4442ab148fd9" providerId="AD" clId="Web-{C719D089-3175-553E-371B-2CAC6526D0AD}" dt="2024-01-10T15:02:32.437" v="237"/>
          <ac:picMkLst>
            <pc:docMk/>
            <pc:sldMk cId="3344638512" sldId="408"/>
            <ac:picMk id="29" creationId="{9B275654-C233-4550-BAB9-1E7E53A26AFA}"/>
          </ac:picMkLst>
        </pc:picChg>
      </pc:sldChg>
      <pc:sldChg chg="addSp delSp modSp">
        <pc:chgData name="Anna Wili" userId="S::awili@ngs.org.uk::f7266bbc-121c-42b2-acf7-4442ab148fd9" providerId="AD" clId="Web-{C719D089-3175-553E-371B-2CAC6526D0AD}" dt="2024-01-10T15:05:36.239" v="251"/>
        <pc:sldMkLst>
          <pc:docMk/>
          <pc:sldMk cId="1730981891" sldId="409"/>
        </pc:sldMkLst>
        <pc:spChg chg="add ord">
          <ac:chgData name="Anna Wili" userId="S::awili@ngs.org.uk::f7266bbc-121c-42b2-acf7-4442ab148fd9" providerId="AD" clId="Web-{C719D089-3175-553E-371B-2CAC6526D0AD}" dt="2024-01-10T15:05:36.239" v="251"/>
          <ac:spMkLst>
            <pc:docMk/>
            <pc:sldMk cId="1730981891" sldId="409"/>
            <ac:spMk id="7" creationId="{BFAA117B-09BE-C26A-057E-2E1C2BE3ACD3}"/>
          </ac:spMkLst>
        </pc:spChg>
        <pc:picChg chg="add del mod">
          <ac:chgData name="Anna Wili" userId="S::awili@ngs.org.uk::f7266bbc-121c-42b2-acf7-4442ab148fd9" providerId="AD" clId="Web-{C719D089-3175-553E-371B-2CAC6526D0AD}" dt="2024-01-10T15:03:11.328" v="242"/>
          <ac:picMkLst>
            <pc:docMk/>
            <pc:sldMk cId="1730981891" sldId="409"/>
            <ac:picMk id="2" creationId="{10F521F3-0497-F1D4-813B-B0861F3FEAF6}"/>
          </ac:picMkLst>
        </pc:picChg>
        <pc:picChg chg="add mod">
          <ac:chgData name="Anna Wili" userId="S::awili@ngs.org.uk::f7266bbc-121c-42b2-acf7-4442ab148fd9" providerId="AD" clId="Web-{C719D089-3175-553E-371B-2CAC6526D0AD}" dt="2024-01-10T15:05:21.066" v="249" actId="1076"/>
          <ac:picMkLst>
            <pc:docMk/>
            <pc:sldMk cId="1730981891" sldId="409"/>
            <ac:picMk id="3" creationId="{26F212C3-E89F-B145-21C4-70B49A56F167}"/>
          </ac:picMkLst>
        </pc:picChg>
        <pc:picChg chg="del">
          <ac:chgData name="Anna Wili" userId="S::awili@ngs.org.uk::f7266bbc-121c-42b2-acf7-4442ab148fd9" providerId="AD" clId="Web-{C719D089-3175-553E-371B-2CAC6526D0AD}" dt="2024-01-10T15:03:11.125" v="240"/>
          <ac:picMkLst>
            <pc:docMk/>
            <pc:sldMk cId="1730981891" sldId="409"/>
            <ac:picMk id="5" creationId="{07CAA9C7-BB5C-F9BB-5B8B-DDDF548CC5D6}"/>
          </ac:picMkLst>
        </pc:picChg>
      </pc:sldChg>
      <pc:sldChg chg="modSp">
        <pc:chgData name="Anna Wili" userId="S::awili@ngs.org.uk::f7266bbc-121c-42b2-acf7-4442ab148fd9" providerId="AD" clId="Web-{C719D089-3175-553E-371B-2CAC6526D0AD}" dt="2024-01-10T14:47:58.819" v="32" actId="20577"/>
        <pc:sldMkLst>
          <pc:docMk/>
          <pc:sldMk cId="2118511876" sldId="411"/>
        </pc:sldMkLst>
        <pc:spChg chg="mod">
          <ac:chgData name="Anna Wili" userId="S::awili@ngs.org.uk::f7266bbc-121c-42b2-acf7-4442ab148fd9" providerId="AD" clId="Web-{C719D089-3175-553E-371B-2CAC6526D0AD}" dt="2024-01-10T14:47:58.819" v="32" actId="20577"/>
          <ac:spMkLst>
            <pc:docMk/>
            <pc:sldMk cId="2118511876" sldId="411"/>
            <ac:spMk id="4" creationId="{8BAFB7F8-8673-4105-A694-EF9CB785F3FF}"/>
          </ac:spMkLst>
        </pc:spChg>
      </pc:sldChg>
    </pc:docChg>
  </pc:docChgLst>
  <pc:docChgLst>
    <pc:chgData name="Catherine Swan" userId="S::cswan@ngs.org.uk::7397cd17-431d-4ace-a12c-d135c95b3f67" providerId="AD" clId="Web-{A0E79D43-D95E-53E5-6BB3-24A4A1957999}"/>
    <pc:docChg chg="modSld">
      <pc:chgData name="Catherine Swan" userId="S::cswan@ngs.org.uk::7397cd17-431d-4ace-a12c-d135c95b3f67" providerId="AD" clId="Web-{A0E79D43-D95E-53E5-6BB3-24A4A1957999}" dt="2022-12-22T16:11:50.100" v="7" actId="20577"/>
      <pc:docMkLst>
        <pc:docMk/>
      </pc:docMkLst>
      <pc:sldChg chg="modSp">
        <pc:chgData name="Catherine Swan" userId="S::cswan@ngs.org.uk::7397cd17-431d-4ace-a12c-d135c95b3f67" providerId="AD" clId="Web-{A0E79D43-D95E-53E5-6BB3-24A4A1957999}" dt="2022-12-22T16:11:50.100" v="7" actId="20577"/>
        <pc:sldMkLst>
          <pc:docMk/>
          <pc:sldMk cId="2219380468" sldId="290"/>
        </pc:sldMkLst>
        <pc:spChg chg="mod">
          <ac:chgData name="Catherine Swan" userId="S::cswan@ngs.org.uk::7397cd17-431d-4ace-a12c-d135c95b3f67" providerId="AD" clId="Web-{A0E79D43-D95E-53E5-6BB3-24A4A1957999}" dt="2022-12-22T16:10:30.379" v="4" actId="1076"/>
          <ac:spMkLst>
            <pc:docMk/>
            <pc:sldMk cId="2219380468" sldId="290"/>
            <ac:spMk id="2" creationId="{6932A566-7EE3-419F-9FB8-2CEC831BE7D8}"/>
          </ac:spMkLst>
        </pc:spChg>
        <pc:spChg chg="mod">
          <ac:chgData name="Catherine Swan" userId="S::cswan@ngs.org.uk::7397cd17-431d-4ace-a12c-d135c95b3f67" providerId="AD" clId="Web-{A0E79D43-D95E-53E5-6BB3-24A4A1957999}" dt="2022-12-22T16:11:50.100" v="7" actId="20577"/>
          <ac:spMkLst>
            <pc:docMk/>
            <pc:sldMk cId="2219380468" sldId="290"/>
            <ac:spMk id="3" creationId="{4B9CCCF3-0E07-4FF3-A1A5-4A5F8B669D63}"/>
          </ac:spMkLst>
        </pc:spChg>
      </pc:sldChg>
    </pc:docChg>
  </pc:docChgLst>
  <pc:docChgLst>
    <pc:chgData name="Anna Wili" userId="S::awili@ngs.org.uk::f7266bbc-121c-42b2-acf7-4442ab148fd9" providerId="AD" clId="Web-{E191F6C6-EFC1-C989-AC09-4F7EA0AB459C}"/>
    <pc:docChg chg="modSld">
      <pc:chgData name="Anna Wili" userId="S::awili@ngs.org.uk::f7266bbc-121c-42b2-acf7-4442ab148fd9" providerId="AD" clId="Web-{E191F6C6-EFC1-C989-AC09-4F7EA0AB459C}" dt="2022-12-22T15:21:35.689" v="129" actId="14100"/>
      <pc:docMkLst>
        <pc:docMk/>
      </pc:docMkLst>
      <pc:sldChg chg="modSp">
        <pc:chgData name="Anna Wili" userId="S::awili@ngs.org.uk::f7266bbc-121c-42b2-acf7-4442ab148fd9" providerId="AD" clId="Web-{E191F6C6-EFC1-C989-AC09-4F7EA0AB459C}" dt="2022-12-22T15:06:31.255" v="1" actId="20577"/>
        <pc:sldMkLst>
          <pc:docMk/>
          <pc:sldMk cId="1884987102" sldId="257"/>
        </pc:sldMkLst>
        <pc:spChg chg="mod">
          <ac:chgData name="Anna Wili" userId="S::awili@ngs.org.uk::f7266bbc-121c-42b2-acf7-4442ab148fd9" providerId="AD" clId="Web-{E191F6C6-EFC1-C989-AC09-4F7EA0AB459C}" dt="2022-12-22T15:06:31.255" v="1" actId="20577"/>
          <ac:spMkLst>
            <pc:docMk/>
            <pc:sldMk cId="1884987102" sldId="257"/>
            <ac:spMk id="3" creationId="{00000000-0000-0000-0000-000000000000}"/>
          </ac:spMkLst>
        </pc:spChg>
      </pc:sldChg>
      <pc:sldChg chg="modSp">
        <pc:chgData name="Anna Wili" userId="S::awili@ngs.org.uk::f7266bbc-121c-42b2-acf7-4442ab148fd9" providerId="AD" clId="Web-{E191F6C6-EFC1-C989-AC09-4F7EA0AB459C}" dt="2022-12-22T15:07:05.099" v="9" actId="20577"/>
        <pc:sldMkLst>
          <pc:docMk/>
          <pc:sldMk cId="3709638035" sldId="292"/>
        </pc:sldMkLst>
        <pc:spChg chg="mod">
          <ac:chgData name="Anna Wili" userId="S::awili@ngs.org.uk::f7266bbc-121c-42b2-acf7-4442ab148fd9" providerId="AD" clId="Web-{E191F6C6-EFC1-C989-AC09-4F7EA0AB459C}" dt="2022-12-22T15:06:59.646" v="8" actId="20577"/>
          <ac:spMkLst>
            <pc:docMk/>
            <pc:sldMk cId="3709638035" sldId="292"/>
            <ac:spMk id="3" creationId="{7091B693-73D4-4BC8-B534-D04FD4E5C3E7}"/>
          </ac:spMkLst>
        </pc:spChg>
        <pc:spChg chg="mod">
          <ac:chgData name="Anna Wili" userId="S::awili@ngs.org.uk::f7266bbc-121c-42b2-acf7-4442ab148fd9" providerId="AD" clId="Web-{E191F6C6-EFC1-C989-AC09-4F7EA0AB459C}" dt="2022-12-22T15:07:05.099" v="9" actId="20577"/>
          <ac:spMkLst>
            <pc:docMk/>
            <pc:sldMk cId="3709638035" sldId="292"/>
            <ac:spMk id="6" creationId="{7091B693-73D4-4BC8-B534-D04FD4E5C3E7}"/>
          </ac:spMkLst>
        </pc:spChg>
      </pc:sldChg>
      <pc:sldChg chg="addSp delSp modSp">
        <pc:chgData name="Anna Wili" userId="S::awili@ngs.org.uk::f7266bbc-121c-42b2-acf7-4442ab148fd9" providerId="AD" clId="Web-{E191F6C6-EFC1-C989-AC09-4F7EA0AB459C}" dt="2022-12-22T15:09:00.337" v="22" actId="1076"/>
        <pc:sldMkLst>
          <pc:docMk/>
          <pc:sldMk cId="3332271272" sldId="293"/>
        </pc:sldMkLst>
        <pc:spChg chg="mod">
          <ac:chgData name="Anna Wili" userId="S::awili@ngs.org.uk::f7266bbc-121c-42b2-acf7-4442ab148fd9" providerId="AD" clId="Web-{E191F6C6-EFC1-C989-AC09-4F7EA0AB459C}" dt="2022-12-22T15:07:52.710" v="15" actId="20577"/>
          <ac:spMkLst>
            <pc:docMk/>
            <pc:sldMk cId="3332271272" sldId="293"/>
            <ac:spMk id="5" creationId="{2B03CB58-7C51-4407-AAE3-E8EC9A737276}"/>
          </ac:spMkLst>
        </pc:spChg>
        <pc:picChg chg="del">
          <ac:chgData name="Anna Wili" userId="S::awili@ngs.org.uk::f7266bbc-121c-42b2-acf7-4442ab148fd9" providerId="AD" clId="Web-{E191F6C6-EFC1-C989-AC09-4F7EA0AB459C}" dt="2022-12-22T15:08:56.697" v="21"/>
          <ac:picMkLst>
            <pc:docMk/>
            <pc:sldMk cId="3332271272" sldId="293"/>
            <ac:picMk id="3" creationId="{F9FF7441-F07F-49E0-AC1A-806F008AE976}"/>
          </ac:picMkLst>
        </pc:picChg>
        <pc:picChg chg="add mod modCrop">
          <ac:chgData name="Anna Wili" userId="S::awili@ngs.org.uk::f7266bbc-121c-42b2-acf7-4442ab148fd9" providerId="AD" clId="Web-{E191F6C6-EFC1-C989-AC09-4F7EA0AB459C}" dt="2022-12-22T15:09:00.337" v="22" actId="1076"/>
          <ac:picMkLst>
            <pc:docMk/>
            <pc:sldMk cId="3332271272" sldId="293"/>
            <ac:picMk id="4" creationId="{30C1D80E-9238-6DB3-AE74-865FCB786134}"/>
          </ac:picMkLst>
        </pc:picChg>
      </pc:sldChg>
      <pc:sldChg chg="modSp">
        <pc:chgData name="Anna Wili" userId="S::awili@ngs.org.uk::f7266bbc-121c-42b2-acf7-4442ab148fd9" providerId="AD" clId="Web-{E191F6C6-EFC1-C989-AC09-4F7EA0AB459C}" dt="2022-12-22T15:11:25.842" v="44" actId="1076"/>
        <pc:sldMkLst>
          <pc:docMk/>
          <pc:sldMk cId="195401458" sldId="310"/>
        </pc:sldMkLst>
        <pc:spChg chg="mod">
          <ac:chgData name="Anna Wili" userId="S::awili@ngs.org.uk::f7266bbc-121c-42b2-acf7-4442ab148fd9" providerId="AD" clId="Web-{E191F6C6-EFC1-C989-AC09-4F7EA0AB459C}" dt="2022-12-22T15:11:25.842" v="44" actId="1076"/>
          <ac:spMkLst>
            <pc:docMk/>
            <pc:sldMk cId="195401458" sldId="310"/>
            <ac:spMk id="2" creationId="{2C667E08-044A-4945-904C-543C47480FCF}"/>
          </ac:spMkLst>
        </pc:spChg>
      </pc:sldChg>
      <pc:sldChg chg="modSp">
        <pc:chgData name="Anna Wili" userId="S::awili@ngs.org.uk::f7266bbc-121c-42b2-acf7-4442ab148fd9" providerId="AD" clId="Web-{E191F6C6-EFC1-C989-AC09-4F7EA0AB459C}" dt="2022-12-22T15:12:36.516" v="54" actId="20577"/>
        <pc:sldMkLst>
          <pc:docMk/>
          <pc:sldMk cId="1452544717" sldId="394"/>
        </pc:sldMkLst>
        <pc:spChg chg="mod">
          <ac:chgData name="Anna Wili" userId="S::awili@ngs.org.uk::f7266bbc-121c-42b2-acf7-4442ab148fd9" providerId="AD" clId="Web-{E191F6C6-EFC1-C989-AC09-4F7EA0AB459C}" dt="2022-12-22T15:12:36.516" v="54" actId="20577"/>
          <ac:spMkLst>
            <pc:docMk/>
            <pc:sldMk cId="1452544717" sldId="394"/>
            <ac:spMk id="3" creationId="{50CCE56E-C79E-4F2C-9F6F-06CB3A735DAF}"/>
          </ac:spMkLst>
        </pc:spChg>
      </pc:sldChg>
      <pc:sldChg chg="addSp delSp modSp">
        <pc:chgData name="Anna Wili" userId="S::awili@ngs.org.uk::f7266bbc-121c-42b2-acf7-4442ab148fd9" providerId="AD" clId="Web-{E191F6C6-EFC1-C989-AC09-4F7EA0AB459C}" dt="2022-12-22T15:10:15.902" v="26" actId="14100"/>
        <pc:sldMkLst>
          <pc:docMk/>
          <pc:sldMk cId="1773543186" sldId="398"/>
        </pc:sldMkLst>
        <pc:picChg chg="del">
          <ac:chgData name="Anna Wili" userId="S::awili@ngs.org.uk::f7266bbc-121c-42b2-acf7-4442ab148fd9" providerId="AD" clId="Web-{E191F6C6-EFC1-C989-AC09-4F7EA0AB459C}" dt="2022-12-22T15:10:03.652" v="23"/>
          <ac:picMkLst>
            <pc:docMk/>
            <pc:sldMk cId="1773543186" sldId="398"/>
            <ac:picMk id="2" creationId="{EB797551-3A10-46B2-89F8-E903EFE3FBA2}"/>
          </ac:picMkLst>
        </pc:picChg>
        <pc:picChg chg="add mod">
          <ac:chgData name="Anna Wili" userId="S::awili@ngs.org.uk::f7266bbc-121c-42b2-acf7-4442ab148fd9" providerId="AD" clId="Web-{E191F6C6-EFC1-C989-AC09-4F7EA0AB459C}" dt="2022-12-22T15:10:15.902" v="26" actId="14100"/>
          <ac:picMkLst>
            <pc:docMk/>
            <pc:sldMk cId="1773543186" sldId="398"/>
            <ac:picMk id="3" creationId="{5C3F9C7C-9898-879C-2E89-D037D2BB0C7F}"/>
          </ac:picMkLst>
        </pc:picChg>
      </pc:sldChg>
      <pc:sldChg chg="modSp">
        <pc:chgData name="Anna Wili" userId="S::awili@ngs.org.uk::f7266bbc-121c-42b2-acf7-4442ab148fd9" providerId="AD" clId="Web-{E191F6C6-EFC1-C989-AC09-4F7EA0AB459C}" dt="2022-12-22T15:16:45.618" v="100" actId="20577"/>
        <pc:sldMkLst>
          <pc:docMk/>
          <pc:sldMk cId="3135852885" sldId="403"/>
        </pc:sldMkLst>
        <pc:spChg chg="mod">
          <ac:chgData name="Anna Wili" userId="S::awili@ngs.org.uk::f7266bbc-121c-42b2-acf7-4442ab148fd9" providerId="AD" clId="Web-{E191F6C6-EFC1-C989-AC09-4F7EA0AB459C}" dt="2022-12-22T15:16:45.618" v="100" actId="20577"/>
          <ac:spMkLst>
            <pc:docMk/>
            <pc:sldMk cId="3135852885" sldId="403"/>
            <ac:spMk id="2" creationId="{00000000-0000-0000-0000-000000000000}"/>
          </ac:spMkLst>
        </pc:spChg>
        <pc:spChg chg="mod">
          <ac:chgData name="Anna Wili" userId="S::awili@ngs.org.uk::f7266bbc-121c-42b2-acf7-4442ab148fd9" providerId="AD" clId="Web-{E191F6C6-EFC1-C989-AC09-4F7EA0AB459C}" dt="2022-12-22T15:14:11.378" v="70" actId="14100"/>
          <ac:spMkLst>
            <pc:docMk/>
            <pc:sldMk cId="3135852885" sldId="403"/>
            <ac:spMk id="6" creationId="{35AA3BA9-863A-4618-B171-4C53B31C522B}"/>
          </ac:spMkLst>
        </pc:spChg>
        <pc:spChg chg="mod">
          <ac:chgData name="Anna Wili" userId="S::awili@ngs.org.uk::f7266bbc-121c-42b2-acf7-4442ab148fd9" providerId="AD" clId="Web-{E191F6C6-EFC1-C989-AC09-4F7EA0AB459C}" dt="2022-12-22T15:12:41.376" v="56" actId="20577"/>
          <ac:spMkLst>
            <pc:docMk/>
            <pc:sldMk cId="3135852885" sldId="403"/>
            <ac:spMk id="10" creationId="{2FFD31FF-C728-4291-BA58-12F2C95B1EA3}"/>
          </ac:spMkLst>
        </pc:spChg>
        <pc:spChg chg="mod">
          <ac:chgData name="Anna Wili" userId="S::awili@ngs.org.uk::f7266bbc-121c-42b2-acf7-4442ab148fd9" providerId="AD" clId="Web-{E191F6C6-EFC1-C989-AC09-4F7EA0AB459C}" dt="2022-12-22T15:12:55.970" v="59" actId="20577"/>
          <ac:spMkLst>
            <pc:docMk/>
            <pc:sldMk cId="3135852885" sldId="403"/>
            <ac:spMk id="11" creationId="{F981E0E9-EC9B-4BCB-9D1A-17FA0A2E6C68}"/>
          </ac:spMkLst>
        </pc:spChg>
        <pc:spChg chg="mod">
          <ac:chgData name="Anna Wili" userId="S::awili@ngs.org.uk::f7266bbc-121c-42b2-acf7-4442ab148fd9" providerId="AD" clId="Web-{E191F6C6-EFC1-C989-AC09-4F7EA0AB459C}" dt="2022-12-22T15:14:02.034" v="69" actId="14100"/>
          <ac:spMkLst>
            <pc:docMk/>
            <pc:sldMk cId="3135852885" sldId="403"/>
            <ac:spMk id="12" creationId="{F63752FA-E627-40C0-B3AB-D45D88C4B5E9}"/>
          </ac:spMkLst>
        </pc:spChg>
        <pc:spChg chg="mod">
          <ac:chgData name="Anna Wili" userId="S::awili@ngs.org.uk::f7266bbc-121c-42b2-acf7-4442ab148fd9" providerId="AD" clId="Web-{E191F6C6-EFC1-C989-AC09-4F7EA0AB459C}" dt="2022-12-22T15:13:47.862" v="67" actId="14100"/>
          <ac:spMkLst>
            <pc:docMk/>
            <pc:sldMk cId="3135852885" sldId="403"/>
            <ac:spMk id="13" creationId="{CAB8D7A4-F6B4-4D90-A413-0757226E198F}"/>
          </ac:spMkLst>
        </pc:spChg>
        <pc:spChg chg="mod">
          <ac:chgData name="Anna Wili" userId="S::awili@ngs.org.uk::f7266bbc-121c-42b2-acf7-4442ab148fd9" providerId="AD" clId="Web-{E191F6C6-EFC1-C989-AC09-4F7EA0AB459C}" dt="2022-12-22T15:13:30.940" v="64" actId="20577"/>
          <ac:spMkLst>
            <pc:docMk/>
            <pc:sldMk cId="3135852885" sldId="403"/>
            <ac:spMk id="14" creationId="{F3031745-4C9A-4245-B5C8-C38136D9B473}"/>
          </ac:spMkLst>
        </pc:spChg>
      </pc:sldChg>
      <pc:sldChg chg="addSp modSp">
        <pc:chgData name="Anna Wili" userId="S::awili@ngs.org.uk::f7266bbc-121c-42b2-acf7-4442ab148fd9" providerId="AD" clId="Web-{E191F6C6-EFC1-C989-AC09-4F7EA0AB459C}" dt="2022-12-22T15:17:05.665" v="105" actId="1076"/>
        <pc:sldMkLst>
          <pc:docMk/>
          <pc:sldMk cId="3975391870" sldId="407"/>
        </pc:sldMkLst>
        <pc:spChg chg="mod">
          <ac:chgData name="Anna Wili" userId="S::awili@ngs.org.uk::f7266bbc-121c-42b2-acf7-4442ab148fd9" providerId="AD" clId="Web-{E191F6C6-EFC1-C989-AC09-4F7EA0AB459C}" dt="2022-12-22T15:17:05.665" v="105" actId="1076"/>
          <ac:spMkLst>
            <pc:docMk/>
            <pc:sldMk cId="3975391870" sldId="407"/>
            <ac:spMk id="2" creationId="{00000000-0000-0000-0000-000000000000}"/>
          </ac:spMkLst>
        </pc:spChg>
        <pc:spChg chg="add mod">
          <ac:chgData name="Anna Wili" userId="S::awili@ngs.org.uk::f7266bbc-121c-42b2-acf7-4442ab148fd9" providerId="AD" clId="Web-{E191F6C6-EFC1-C989-AC09-4F7EA0AB459C}" dt="2022-12-22T15:16:59.962" v="104" actId="1076"/>
          <ac:spMkLst>
            <pc:docMk/>
            <pc:sldMk cId="3975391870" sldId="407"/>
            <ac:spMk id="3" creationId="{B67E681D-6FC6-6A41-B316-92C9B4FD27CF}"/>
          </ac:spMkLst>
        </pc:spChg>
        <pc:spChg chg="mod">
          <ac:chgData name="Anna Wili" userId="S::awili@ngs.org.uk::f7266bbc-121c-42b2-acf7-4442ab148fd9" providerId="AD" clId="Web-{E191F6C6-EFC1-C989-AC09-4F7EA0AB459C}" dt="2022-12-22T15:16:59.931" v="101" actId="1076"/>
          <ac:spMkLst>
            <pc:docMk/>
            <pc:sldMk cId="3975391870" sldId="407"/>
            <ac:spMk id="6" creationId="{35AA3BA9-863A-4618-B171-4C53B31C522B}"/>
          </ac:spMkLst>
        </pc:spChg>
        <pc:spChg chg="mod">
          <ac:chgData name="Anna Wili" userId="S::awili@ngs.org.uk::f7266bbc-121c-42b2-acf7-4442ab148fd9" providerId="AD" clId="Web-{E191F6C6-EFC1-C989-AC09-4F7EA0AB459C}" dt="2022-12-22T15:16:59.946" v="102" actId="1076"/>
          <ac:spMkLst>
            <pc:docMk/>
            <pc:sldMk cId="3975391870" sldId="407"/>
            <ac:spMk id="10" creationId="{2FFD31FF-C728-4291-BA58-12F2C95B1EA3}"/>
          </ac:spMkLst>
        </pc:spChg>
        <pc:spChg chg="mod">
          <ac:chgData name="Anna Wili" userId="S::awili@ngs.org.uk::f7266bbc-121c-42b2-acf7-4442ab148fd9" providerId="AD" clId="Web-{E191F6C6-EFC1-C989-AC09-4F7EA0AB459C}" dt="2022-12-22T15:16:59.962" v="103" actId="1076"/>
          <ac:spMkLst>
            <pc:docMk/>
            <pc:sldMk cId="3975391870" sldId="407"/>
            <ac:spMk id="14" creationId="{F3031745-4C9A-4245-B5C8-C38136D9B473}"/>
          </ac:spMkLst>
        </pc:spChg>
      </pc:sldChg>
      <pc:sldChg chg="addSp delSp modSp">
        <pc:chgData name="Anna Wili" userId="S::awili@ngs.org.uk::f7266bbc-121c-42b2-acf7-4442ab148fd9" providerId="AD" clId="Web-{E191F6C6-EFC1-C989-AC09-4F7EA0AB459C}" dt="2022-12-22T15:18:20.714" v="124" actId="1076"/>
        <pc:sldMkLst>
          <pc:docMk/>
          <pc:sldMk cId="3344638512" sldId="408"/>
        </pc:sldMkLst>
        <pc:spChg chg="mod">
          <ac:chgData name="Anna Wili" userId="S::awili@ngs.org.uk::f7266bbc-121c-42b2-acf7-4442ab148fd9" providerId="AD" clId="Web-{E191F6C6-EFC1-C989-AC09-4F7EA0AB459C}" dt="2022-12-22T15:17:52.745" v="118" actId="20577"/>
          <ac:spMkLst>
            <pc:docMk/>
            <pc:sldMk cId="3344638512" sldId="408"/>
            <ac:spMk id="2" creationId="{00000000-0000-0000-0000-000000000000}"/>
          </ac:spMkLst>
        </pc:spChg>
        <pc:spChg chg="add mod">
          <ac:chgData name="Anna Wili" userId="S::awili@ngs.org.uk::f7266bbc-121c-42b2-acf7-4442ab148fd9" providerId="AD" clId="Web-{E191F6C6-EFC1-C989-AC09-4F7EA0AB459C}" dt="2022-12-22T15:18:20.683" v="119" actId="1076"/>
          <ac:spMkLst>
            <pc:docMk/>
            <pc:sldMk cId="3344638512" sldId="408"/>
            <ac:spMk id="3" creationId="{DE849A91-066F-332B-C870-5069BA8A9DA1}"/>
          </ac:spMkLst>
        </pc:spChg>
        <pc:spChg chg="add mod">
          <ac:chgData name="Anna Wili" userId="S::awili@ngs.org.uk::f7266bbc-121c-42b2-acf7-4442ab148fd9" providerId="AD" clId="Web-{E191F6C6-EFC1-C989-AC09-4F7EA0AB459C}" dt="2022-12-22T15:18:20.683" v="120" actId="1076"/>
          <ac:spMkLst>
            <pc:docMk/>
            <pc:sldMk cId="3344638512" sldId="408"/>
            <ac:spMk id="5" creationId="{B28906BE-89A0-8158-D216-28488F0E5BE2}"/>
          </ac:spMkLst>
        </pc:spChg>
        <pc:spChg chg="del">
          <ac:chgData name="Anna Wili" userId="S::awili@ngs.org.uk::f7266bbc-121c-42b2-acf7-4442ab148fd9" providerId="AD" clId="Web-{E191F6C6-EFC1-C989-AC09-4F7EA0AB459C}" dt="2022-12-22T15:17:40.666" v="114"/>
          <ac:spMkLst>
            <pc:docMk/>
            <pc:sldMk cId="3344638512" sldId="408"/>
            <ac:spMk id="6" creationId="{35AA3BA9-863A-4618-B171-4C53B31C522B}"/>
          </ac:spMkLst>
        </pc:spChg>
        <pc:spChg chg="add mod">
          <ac:chgData name="Anna Wili" userId="S::awili@ngs.org.uk::f7266bbc-121c-42b2-acf7-4442ab148fd9" providerId="AD" clId="Web-{E191F6C6-EFC1-C989-AC09-4F7EA0AB459C}" dt="2022-12-22T15:18:20.699" v="121" actId="1076"/>
          <ac:spMkLst>
            <pc:docMk/>
            <pc:sldMk cId="3344638512" sldId="408"/>
            <ac:spMk id="8" creationId="{C671CE44-0A25-DB12-DCD2-1596500ED581}"/>
          </ac:spMkLst>
        </pc:spChg>
        <pc:spChg chg="add mod">
          <ac:chgData name="Anna Wili" userId="S::awili@ngs.org.uk::f7266bbc-121c-42b2-acf7-4442ab148fd9" providerId="AD" clId="Web-{E191F6C6-EFC1-C989-AC09-4F7EA0AB459C}" dt="2022-12-22T15:18:20.699" v="122" actId="1076"/>
          <ac:spMkLst>
            <pc:docMk/>
            <pc:sldMk cId="3344638512" sldId="408"/>
            <ac:spMk id="9" creationId="{AA5F705B-1F9E-780C-2389-5EDAAE102999}"/>
          </ac:spMkLst>
        </pc:spChg>
        <pc:spChg chg="del">
          <ac:chgData name="Anna Wili" userId="S::awili@ngs.org.uk::f7266bbc-121c-42b2-acf7-4442ab148fd9" providerId="AD" clId="Web-{E191F6C6-EFC1-C989-AC09-4F7EA0AB459C}" dt="2022-12-22T15:17:40.666" v="113"/>
          <ac:spMkLst>
            <pc:docMk/>
            <pc:sldMk cId="3344638512" sldId="408"/>
            <ac:spMk id="10" creationId="{2FFD31FF-C728-4291-BA58-12F2C95B1EA3}"/>
          </ac:spMkLst>
        </pc:spChg>
        <pc:spChg chg="del">
          <ac:chgData name="Anna Wili" userId="S::awili@ngs.org.uk::f7266bbc-121c-42b2-acf7-4442ab148fd9" providerId="AD" clId="Web-{E191F6C6-EFC1-C989-AC09-4F7EA0AB459C}" dt="2022-12-22T15:17:49.479" v="117"/>
          <ac:spMkLst>
            <pc:docMk/>
            <pc:sldMk cId="3344638512" sldId="408"/>
            <ac:spMk id="11" creationId="{F981E0E9-EC9B-4BCB-9D1A-17FA0A2E6C68}"/>
          </ac:spMkLst>
        </pc:spChg>
        <pc:spChg chg="del">
          <ac:chgData name="Anna Wili" userId="S::awili@ngs.org.uk::f7266bbc-121c-42b2-acf7-4442ab148fd9" providerId="AD" clId="Web-{E191F6C6-EFC1-C989-AC09-4F7EA0AB459C}" dt="2022-12-22T15:17:45.338" v="115"/>
          <ac:spMkLst>
            <pc:docMk/>
            <pc:sldMk cId="3344638512" sldId="408"/>
            <ac:spMk id="12" creationId="{F63752FA-E627-40C0-B3AB-D45D88C4B5E9}"/>
          </ac:spMkLst>
        </pc:spChg>
        <pc:spChg chg="add mod">
          <ac:chgData name="Anna Wili" userId="S::awili@ngs.org.uk::f7266bbc-121c-42b2-acf7-4442ab148fd9" providerId="AD" clId="Web-{E191F6C6-EFC1-C989-AC09-4F7EA0AB459C}" dt="2022-12-22T15:18:20.714" v="123" actId="1076"/>
          <ac:spMkLst>
            <pc:docMk/>
            <pc:sldMk cId="3344638512" sldId="408"/>
            <ac:spMk id="13" creationId="{628EF8F0-2E85-C69C-13AB-B4125F80B875}"/>
          </ac:spMkLst>
        </pc:spChg>
        <pc:spChg chg="del">
          <ac:chgData name="Anna Wili" userId="S::awili@ngs.org.uk::f7266bbc-121c-42b2-acf7-4442ab148fd9" providerId="AD" clId="Web-{E191F6C6-EFC1-C989-AC09-4F7EA0AB459C}" dt="2022-12-22T15:17:47.713" v="116"/>
          <ac:spMkLst>
            <pc:docMk/>
            <pc:sldMk cId="3344638512" sldId="408"/>
            <ac:spMk id="14" creationId="{F3031745-4C9A-4245-B5C8-C38136D9B473}"/>
          </ac:spMkLst>
        </pc:spChg>
        <pc:spChg chg="add mod">
          <ac:chgData name="Anna Wili" userId="S::awili@ngs.org.uk::f7266bbc-121c-42b2-acf7-4442ab148fd9" providerId="AD" clId="Web-{E191F6C6-EFC1-C989-AC09-4F7EA0AB459C}" dt="2022-12-22T15:18:20.714" v="124" actId="1076"/>
          <ac:spMkLst>
            <pc:docMk/>
            <pc:sldMk cId="3344638512" sldId="408"/>
            <ac:spMk id="15" creationId="{449C792B-7A6C-FADF-10F6-BEB2443E0D4B}"/>
          </ac:spMkLst>
        </pc:spChg>
      </pc:sldChg>
      <pc:sldChg chg="addSp delSp modSp">
        <pc:chgData name="Anna Wili" userId="S::awili@ngs.org.uk::f7266bbc-121c-42b2-acf7-4442ab148fd9" providerId="AD" clId="Web-{E191F6C6-EFC1-C989-AC09-4F7EA0AB459C}" dt="2022-12-22T15:21:35.689" v="129" actId="14100"/>
        <pc:sldMkLst>
          <pc:docMk/>
          <pc:sldMk cId="1730981891" sldId="409"/>
        </pc:sldMkLst>
        <pc:spChg chg="del">
          <ac:chgData name="Anna Wili" userId="S::awili@ngs.org.uk::f7266bbc-121c-42b2-acf7-4442ab148fd9" providerId="AD" clId="Web-{E191F6C6-EFC1-C989-AC09-4F7EA0AB459C}" dt="2022-12-22T15:18:37.137" v="126"/>
          <ac:spMkLst>
            <pc:docMk/>
            <pc:sldMk cId="1730981891" sldId="409"/>
            <ac:spMk id="2" creationId="{00000000-0000-0000-0000-000000000000}"/>
          </ac:spMkLst>
        </pc:spChg>
        <pc:picChg chg="del">
          <ac:chgData name="Anna Wili" userId="S::awili@ngs.org.uk::f7266bbc-121c-42b2-acf7-4442ab148fd9" providerId="AD" clId="Web-{E191F6C6-EFC1-C989-AC09-4F7EA0AB459C}" dt="2022-12-22T15:18:33.168" v="125"/>
          <ac:picMkLst>
            <pc:docMk/>
            <pc:sldMk cId="1730981891" sldId="409"/>
            <ac:picMk id="3" creationId="{DB5B0102-BB6F-4102-BD36-8D70795B6E0A}"/>
          </ac:picMkLst>
        </pc:picChg>
        <pc:picChg chg="add mod">
          <ac:chgData name="Anna Wili" userId="S::awili@ngs.org.uk::f7266bbc-121c-42b2-acf7-4442ab148fd9" providerId="AD" clId="Web-{E191F6C6-EFC1-C989-AC09-4F7EA0AB459C}" dt="2022-12-22T15:21:35.689" v="129" actId="14100"/>
          <ac:picMkLst>
            <pc:docMk/>
            <pc:sldMk cId="1730981891" sldId="409"/>
            <ac:picMk id="5" creationId="{07CAA9C7-BB5C-F9BB-5B8B-DDDF548CC5D6}"/>
          </ac:picMkLst>
        </pc:picChg>
      </pc:sldChg>
      <pc:sldChg chg="modSp">
        <pc:chgData name="Anna Wili" userId="S::awili@ngs.org.uk::f7266bbc-121c-42b2-acf7-4442ab148fd9" providerId="AD" clId="Web-{E191F6C6-EFC1-C989-AC09-4F7EA0AB459C}" dt="2022-12-22T15:12:03.703" v="49" actId="20577"/>
        <pc:sldMkLst>
          <pc:docMk/>
          <pc:sldMk cId="2118511876" sldId="411"/>
        </pc:sldMkLst>
        <pc:spChg chg="mod">
          <ac:chgData name="Anna Wili" userId="S::awili@ngs.org.uk::f7266bbc-121c-42b2-acf7-4442ab148fd9" providerId="AD" clId="Web-{E191F6C6-EFC1-C989-AC09-4F7EA0AB459C}" dt="2022-12-22T15:12:03.703" v="49" actId="20577"/>
          <ac:spMkLst>
            <pc:docMk/>
            <pc:sldMk cId="2118511876" sldId="411"/>
            <ac:spMk id="4" creationId="{8BAFB7F8-8673-4105-A694-EF9CB785F3FF}"/>
          </ac:spMkLst>
        </pc:spChg>
      </pc:sldChg>
    </pc:docChg>
  </pc:docChgLst>
  <pc:docChgLst>
    <pc:chgData name="Anna Wili" userId="S::awili@ngs.org.uk::f7266bbc-121c-42b2-acf7-4442ab148fd9" providerId="AD" clId="Web-{042AFB6B-0B18-88E4-DB40-132CF279746B}"/>
    <pc:docChg chg="modSld">
      <pc:chgData name="Anna Wili" userId="S::awili@ngs.org.uk::f7266bbc-121c-42b2-acf7-4442ab148fd9" providerId="AD" clId="Web-{042AFB6B-0B18-88E4-DB40-132CF279746B}" dt="2023-03-08T10:57:06.797" v="180" actId="20577"/>
      <pc:docMkLst>
        <pc:docMk/>
      </pc:docMkLst>
      <pc:sldChg chg="modSp">
        <pc:chgData name="Anna Wili" userId="S::awili@ngs.org.uk::f7266bbc-121c-42b2-acf7-4442ab148fd9" providerId="AD" clId="Web-{042AFB6B-0B18-88E4-DB40-132CF279746B}" dt="2023-03-08T10:10:27.802" v="3" actId="20577"/>
        <pc:sldMkLst>
          <pc:docMk/>
          <pc:sldMk cId="1047112954" sldId="281"/>
        </pc:sldMkLst>
        <pc:spChg chg="mod">
          <ac:chgData name="Anna Wili" userId="S::awili@ngs.org.uk::f7266bbc-121c-42b2-acf7-4442ab148fd9" providerId="AD" clId="Web-{042AFB6B-0B18-88E4-DB40-132CF279746B}" dt="2023-03-08T10:10:27.802" v="3" actId="20577"/>
          <ac:spMkLst>
            <pc:docMk/>
            <pc:sldMk cId="1047112954" sldId="281"/>
            <ac:spMk id="2" creationId="{C0A9C02D-04DE-4DDB-AA81-639EC8D7E608}"/>
          </ac:spMkLst>
        </pc:spChg>
      </pc:sldChg>
      <pc:sldChg chg="modSp">
        <pc:chgData name="Anna Wili" userId="S::awili@ngs.org.uk::f7266bbc-121c-42b2-acf7-4442ab148fd9" providerId="AD" clId="Web-{042AFB6B-0B18-88E4-DB40-132CF279746B}" dt="2023-03-08T10:57:06.797" v="180" actId="20577"/>
        <pc:sldMkLst>
          <pc:docMk/>
          <pc:sldMk cId="2219380468" sldId="290"/>
        </pc:sldMkLst>
        <pc:spChg chg="mod">
          <ac:chgData name="Anna Wili" userId="S::awili@ngs.org.uk::f7266bbc-121c-42b2-acf7-4442ab148fd9" providerId="AD" clId="Web-{042AFB6B-0B18-88E4-DB40-132CF279746B}" dt="2023-03-08T10:57:06.797" v="180" actId="20577"/>
          <ac:spMkLst>
            <pc:docMk/>
            <pc:sldMk cId="2219380468" sldId="290"/>
            <ac:spMk id="2" creationId="{6932A566-7EE3-419F-9FB8-2CEC831BE7D8}"/>
          </ac:spMkLst>
        </pc:spChg>
      </pc:sldChg>
      <pc:sldChg chg="addSp modSp">
        <pc:chgData name="Anna Wili" userId="S::awili@ngs.org.uk::f7266bbc-121c-42b2-acf7-4442ab148fd9" providerId="AD" clId="Web-{042AFB6B-0B18-88E4-DB40-132CF279746B}" dt="2023-03-08T10:13:07.697" v="7" actId="1076"/>
        <pc:sldMkLst>
          <pc:docMk/>
          <pc:sldMk cId="1773543186" sldId="398"/>
        </pc:sldMkLst>
        <pc:spChg chg="add mod">
          <ac:chgData name="Anna Wili" userId="S::awili@ngs.org.uk::f7266bbc-121c-42b2-acf7-4442ab148fd9" providerId="AD" clId="Web-{042AFB6B-0B18-88E4-DB40-132CF279746B}" dt="2023-03-08T10:13:07.697" v="7" actId="1076"/>
          <ac:spMkLst>
            <pc:docMk/>
            <pc:sldMk cId="1773543186" sldId="398"/>
            <ac:spMk id="2" creationId="{0FB89F8F-FC3C-A4A0-0414-25DC2B582ADF}"/>
          </ac:spMkLst>
        </pc:spChg>
        <pc:picChg chg="mod">
          <ac:chgData name="Anna Wili" userId="S::awili@ngs.org.uk::f7266bbc-121c-42b2-acf7-4442ab148fd9" providerId="AD" clId="Web-{042AFB6B-0B18-88E4-DB40-132CF279746B}" dt="2023-03-08T10:12:51.181" v="5" actId="1076"/>
          <ac:picMkLst>
            <pc:docMk/>
            <pc:sldMk cId="1773543186" sldId="398"/>
            <ac:picMk id="3" creationId="{5C3F9C7C-9898-879C-2E89-D037D2BB0C7F}"/>
          </ac:picMkLst>
        </pc:picChg>
      </pc:sldChg>
      <pc:sldChg chg="modSp">
        <pc:chgData name="Anna Wili" userId="S::awili@ngs.org.uk::f7266bbc-121c-42b2-acf7-4442ab148fd9" providerId="AD" clId="Web-{042AFB6B-0B18-88E4-DB40-132CF279746B}" dt="2023-03-08T10:23:18.905" v="179" actId="20577"/>
        <pc:sldMkLst>
          <pc:docMk/>
          <pc:sldMk cId="2118511876" sldId="411"/>
        </pc:sldMkLst>
        <pc:spChg chg="mod">
          <ac:chgData name="Anna Wili" userId="S::awili@ngs.org.uk::f7266bbc-121c-42b2-acf7-4442ab148fd9" providerId="AD" clId="Web-{042AFB6B-0B18-88E4-DB40-132CF279746B}" dt="2023-03-08T10:20:44.915" v="76" actId="20577"/>
          <ac:spMkLst>
            <pc:docMk/>
            <pc:sldMk cId="2118511876" sldId="411"/>
            <ac:spMk id="2" creationId="{56436FA0-13D6-45A6-9616-A28DCEBF1C0A}"/>
          </ac:spMkLst>
        </pc:spChg>
        <pc:spChg chg="mod">
          <ac:chgData name="Anna Wili" userId="S::awili@ngs.org.uk::f7266bbc-121c-42b2-acf7-4442ab148fd9" providerId="AD" clId="Web-{042AFB6B-0B18-88E4-DB40-132CF279746B}" dt="2023-03-08T10:23:18.905" v="179" actId="20577"/>
          <ac:spMkLst>
            <pc:docMk/>
            <pc:sldMk cId="2118511876" sldId="411"/>
            <ac:spMk id="4" creationId="{8BAFB7F8-8673-4105-A694-EF9CB785F3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654E-E852-4F04-882B-BAD7B33127A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C580-FC60-423D-B179-49DF9354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7984-D291-4150-92AD-16C2C8CB5513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E58A-D5FE-4F9D-B0BB-079BF49F0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8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0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4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4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2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1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03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7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438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0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41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45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8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4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6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06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5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3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7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3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5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8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7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1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1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64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25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7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6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NGS Regular A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73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40072" b="53227"/>
          <a:stretch/>
        </p:blipFill>
        <p:spPr>
          <a:xfrm rot="5400000">
            <a:off x="-2352801" y="2336268"/>
            <a:ext cx="7024258" cy="2318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CB6B-544D-4667-B735-72793B6C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488515"/>
            <a:ext cx="9361714" cy="577449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latin typeface="Georgia"/>
              </a:rPr>
              <a:t>Thank you for using the National Garden Scheme presentation template.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latin typeface="Georgia"/>
              </a:rPr>
              <a:t>To be able to edit and use the presentation at your talks you will need to download it first.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latin typeface="Georgia"/>
              </a:rPr>
              <a:t>To do this...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Click on file in the top left hand corner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Then click on download as 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Then select download a copy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Once downloaded it will either just open automatically or be in your downloads folder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When you are in the presentation to edit it just select enable editing at the top of the page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From there you can save the presentation anywhere on your computer and delete this first slide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89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37A47-D612-4B68-B728-2D73CA103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395"/>
            <a:ext cx="12191999" cy="912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8B290-7EDD-4303-9535-6758F126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4621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Ramster</a:t>
            </a:r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Gardens, Surrey</a:t>
            </a:r>
          </a:p>
        </p:txBody>
      </p:sp>
    </p:spTree>
    <p:extLst>
      <p:ext uri="{BB962C8B-B14F-4D97-AF65-F5344CB8AC3E}">
        <p14:creationId xmlns:p14="http://schemas.microsoft.com/office/powerpoint/2010/main" val="32564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B1A-304E-46C5-9B9F-A04D3DE9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first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35C3-CC4F-4CE8-B4F5-00AFC870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96643" cy="3481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1932</a:t>
            </a:r>
          </a:p>
          <a:p>
            <a:r>
              <a:rPr lang="en-GB" dirty="0">
                <a:latin typeface="Georgia"/>
              </a:rPr>
              <a:t>published in Country Life</a:t>
            </a:r>
          </a:p>
          <a:p>
            <a:r>
              <a:rPr lang="en-GB" dirty="0">
                <a:latin typeface="Georgia"/>
              </a:rPr>
              <a:t>an illustrated list of 1079 gardens</a:t>
            </a:r>
          </a:p>
          <a:p>
            <a:r>
              <a:rPr lang="en-GB" dirty="0">
                <a:latin typeface="Georgia"/>
              </a:rPr>
              <a:t>cost one shilling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DF2E9-6A75-48DB-8AEF-B4B36CB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698" y="1467846"/>
            <a:ext cx="3435965" cy="460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1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C97B-124D-43BB-8A54-846BA20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war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38EC-EB34-40EA-B9A2-7F188597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5" y="1825625"/>
            <a:ext cx="5869653" cy="45221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1939</a:t>
            </a:r>
            <a:r>
              <a:rPr lang="en-GB" dirty="0"/>
              <a:t> </a:t>
            </a:r>
          </a:p>
          <a:p>
            <a:r>
              <a:rPr lang="en-GB" dirty="0"/>
              <a:t>Opening gardens as part of war effort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1948</a:t>
            </a:r>
          </a:p>
          <a:p>
            <a:r>
              <a:rPr lang="en-GB" dirty="0"/>
              <a:t>NHS  &amp; local authorities take on home nursing service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/>
              <a:t>1949</a:t>
            </a:r>
          </a:p>
          <a:p>
            <a:r>
              <a:rPr lang="en-GB" dirty="0"/>
              <a:t>Our garden guide turns yellow - symbolising a mood of national regeneration</a:t>
            </a:r>
          </a:p>
        </p:txBody>
      </p:sp>
      <p:pic>
        <p:nvPicPr>
          <p:cNvPr id="4" name="Picture 2" descr="P:\Historic pics\Yellow Book Covers\jpg\1952 Yellow Book.jpg">
            <a:extLst>
              <a:ext uri="{FF2B5EF4-FFF2-40B4-BE49-F238E27FC236}">
                <a16:creationId xmlns:a16="http://schemas.microsoft.com/office/drawing/2014/main" id="{01E8598B-143A-4206-8EFA-2C374FF0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5311" y="742860"/>
            <a:ext cx="3892976" cy="575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2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01BA-A401-4F74-A4D9-77BA38CA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 become 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043EF-D531-4CCF-8187-9BE9E7F5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4638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1980</a:t>
            </a:r>
          </a:p>
          <a:p>
            <a:r>
              <a:rPr lang="en-GB" dirty="0"/>
              <a:t>We become independent of QNI</a:t>
            </a:r>
          </a:p>
          <a:p>
            <a:r>
              <a:rPr lang="en-GB" dirty="0"/>
              <a:t>The Queen mother becomes Royal Patron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/>
              <a:t>1984</a:t>
            </a:r>
          </a:p>
          <a:p>
            <a:r>
              <a:rPr lang="en-GB" dirty="0"/>
              <a:t>First donation to Macmillan nurses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1996</a:t>
            </a:r>
          </a:p>
          <a:p>
            <a:r>
              <a:rPr lang="en-GB" dirty="0"/>
              <a:t>Five new nursing and health beneficiaries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2013</a:t>
            </a:r>
            <a:r>
              <a:rPr lang="en-GB" dirty="0"/>
              <a:t> </a:t>
            </a:r>
          </a:p>
          <a:p>
            <a:r>
              <a:rPr lang="en-GB" dirty="0"/>
              <a:t>Parkinson's UK becomes guest charity and subsequently a permanent beneficiary</a:t>
            </a:r>
            <a:r>
              <a:rPr lang="en-GB" sz="2400" dirty="0"/>
              <a:t>.</a:t>
            </a:r>
          </a:p>
          <a:p>
            <a:endParaRPr lang="en-GB" dirty="0"/>
          </a:p>
        </p:txBody>
      </p:sp>
      <p:pic>
        <p:nvPicPr>
          <p:cNvPr id="4" name="Picture 3" descr="macmillan-cancer-support-logo-450x3002.jpg">
            <a:extLst>
              <a:ext uri="{FF2B5EF4-FFF2-40B4-BE49-F238E27FC236}">
                <a16:creationId xmlns:a16="http://schemas.microsoft.com/office/drawing/2014/main" id="{861D1C83-26F3-49BB-BF5E-0C771FF91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483" y="2862942"/>
            <a:ext cx="345638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E022-1F0E-471B-99F1-1F6C61A6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Royal patronage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279" y="1536465"/>
            <a:ext cx="5877811" cy="17567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sz="2400" b="1" dirty="0">
                <a:latin typeface="Georgia"/>
              </a:rPr>
              <a:t>2002</a:t>
            </a:r>
          </a:p>
          <a:p>
            <a:pPr marL="0" indent="0">
              <a:buNone/>
            </a:pPr>
            <a:r>
              <a:rPr lang="en-GB" sz="2400" dirty="0">
                <a:latin typeface="Georgia"/>
              </a:rPr>
              <a:t>Former Prince of Wales – Patron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4" descr="C:\Documents and Settings\cmorley\Desktop\20120927163322525_0001.jpg">
            <a:extLst>
              <a:ext uri="{FF2B5EF4-FFF2-40B4-BE49-F238E27FC236}">
                <a16:creationId xmlns:a16="http://schemas.microsoft.com/office/drawing/2014/main" id="{0CB02B8D-480D-4D83-8B4F-09D3B3B32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866" t="4719" r="10020" b="31179"/>
          <a:stretch/>
        </p:blipFill>
        <p:spPr bwMode="auto">
          <a:xfrm>
            <a:off x="1873279" y="3151413"/>
            <a:ext cx="5138298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HS Chelsea Flower Show">
            <a:extLst>
              <a:ext uri="{FF2B5EF4-FFF2-40B4-BE49-F238E27FC236}">
                <a16:creationId xmlns:a16="http://schemas.microsoft.com/office/drawing/2014/main" id="{F0840C95-F255-4266-A463-CDD826D97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8"/>
          <a:stretch/>
        </p:blipFill>
        <p:spPr bwMode="auto">
          <a:xfrm>
            <a:off x="7168054" y="3151413"/>
            <a:ext cx="4951068" cy="31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 txBox="1">
            <a:spLocks/>
          </p:cNvSpPr>
          <p:nvPr/>
        </p:nvSpPr>
        <p:spPr>
          <a:xfrm>
            <a:off x="7168054" y="1536465"/>
            <a:ext cx="5175969" cy="1756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latin typeface="Georgia"/>
              </a:rPr>
              <a:t>2016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Georgia"/>
              </a:rPr>
              <a:t>Mary Berry - President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63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A566-7EE3-419F-9FB8-2CEC831B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30" y="147852"/>
            <a:ext cx="9361714" cy="1325563"/>
          </a:xfrm>
        </p:spPr>
        <p:txBody>
          <a:bodyPr/>
          <a:lstStyle/>
          <a:p>
            <a:r>
              <a:rPr lang="en-GB" dirty="0">
                <a:latin typeface="Georgia"/>
              </a:rPr>
              <a:t>Gardens and Health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CCCF3-0E07-4FF3-A1A5-4A5F8B66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712" y="1384688"/>
            <a:ext cx="6452659" cy="51978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sz="2900" b="1" dirty="0"/>
              <a:t>2016</a:t>
            </a:r>
          </a:p>
          <a:p>
            <a:r>
              <a:rPr lang="en-GB" sz="2900" dirty="0">
                <a:latin typeface="Georgia"/>
              </a:rPr>
              <a:t>King’s Fund report: </a:t>
            </a:r>
            <a:r>
              <a:rPr lang="en-GB" sz="2900" i="1" dirty="0">
                <a:latin typeface="Georgia"/>
              </a:rPr>
              <a:t>Gardens and Health: Implications for Policy and Practice </a:t>
            </a:r>
            <a:endParaRPr lang="en-GB" sz="2900" dirty="0"/>
          </a:p>
          <a:p>
            <a:r>
              <a:rPr lang="en-GB" sz="2900" dirty="0">
                <a:latin typeface="Georgia"/>
              </a:rPr>
              <a:t>Horatio’s Garden</a:t>
            </a:r>
            <a:br>
              <a:rPr lang="en-GB" sz="2900" dirty="0"/>
            </a:br>
            <a:endParaRPr lang="en-GB" sz="2900"/>
          </a:p>
          <a:p>
            <a:pPr marL="0" indent="0">
              <a:buNone/>
            </a:pPr>
            <a:r>
              <a:rPr lang="en-GB" sz="2900" b="1" dirty="0"/>
              <a:t>2017</a:t>
            </a:r>
          </a:p>
          <a:p>
            <a:r>
              <a:rPr lang="en-GB" sz="2900" dirty="0"/>
              <a:t>Gardens and health week launched</a:t>
            </a:r>
            <a:br>
              <a:rPr lang="en-GB" sz="2900" dirty="0"/>
            </a:br>
            <a:endParaRPr lang="en-GB" sz="2900" dirty="0"/>
          </a:p>
          <a:p>
            <a:pPr marL="0" indent="0">
              <a:buNone/>
            </a:pPr>
            <a:r>
              <a:rPr lang="en-GB" sz="2900" b="1" dirty="0"/>
              <a:t>2019</a:t>
            </a:r>
          </a:p>
          <a:p>
            <a:r>
              <a:rPr lang="en-GB" sz="2900" dirty="0"/>
              <a:t>Kings Fund report: </a:t>
            </a:r>
            <a:r>
              <a:rPr lang="en-GB" sz="2900" i="1" dirty="0"/>
              <a:t>Investing in Quality, the contribution of large charities to the future of health and care</a:t>
            </a:r>
          </a:p>
          <a:p>
            <a:pPr marL="0" indent="0">
              <a:buNone/>
            </a:pPr>
            <a:br>
              <a:rPr lang="en-GB" sz="2900" b="1" dirty="0">
                <a:latin typeface="Georgia"/>
              </a:rPr>
            </a:br>
            <a:r>
              <a:rPr lang="en-GB" sz="2900" b="1" dirty="0">
                <a:latin typeface="Georgia"/>
              </a:rPr>
              <a:t>2020</a:t>
            </a:r>
            <a:endParaRPr lang="en-GB" sz="2900" i="1" dirty="0">
              <a:latin typeface="Georgia"/>
            </a:endParaRPr>
          </a:p>
          <a:p>
            <a:r>
              <a:rPr lang="en-GB" sz="2900" dirty="0">
                <a:latin typeface="Georgia"/>
              </a:rPr>
              <a:t>Report published: </a:t>
            </a:r>
            <a:r>
              <a:rPr lang="en-GB" sz="2900" i="1" dirty="0">
                <a:latin typeface="Georgia"/>
              </a:rPr>
              <a:t>Gardens and Coronavirus – The importance of garden outdoor spaces during lockdown</a:t>
            </a:r>
            <a:endParaRPr lang="en-GB" dirty="0">
              <a:latin typeface="Georgia"/>
            </a:endParaRPr>
          </a:p>
          <a:p>
            <a:endParaRPr lang="en-GB" sz="2900" i="1" dirty="0"/>
          </a:p>
          <a:p>
            <a:endParaRPr lang="en-GB" sz="2900" i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49D40ED-3737-4853-9EE6-163BA51C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268" y="1303938"/>
            <a:ext cx="3706483" cy="5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01C2-50C9-4287-B1B8-166747C0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National Garden Scheme 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3CB58-7C51-4407-AAE3-E8EC9A737276}"/>
              </a:ext>
            </a:extLst>
          </p:cNvPr>
          <p:cNvSpPr txBox="1"/>
          <p:nvPr/>
        </p:nvSpPr>
        <p:spPr>
          <a:xfrm>
            <a:off x="2093345" y="2007080"/>
            <a:ext cx="594934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563"/>
              </a:spcBef>
            </a:pPr>
            <a:r>
              <a:rPr lang="en-GB" sz="2400" b="1" dirty="0">
                <a:latin typeface="Georgia"/>
              </a:rPr>
              <a:t>2024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Over 3,300 gardens open</a:t>
            </a:r>
            <a:br>
              <a:rPr lang="en-GB" sz="2400" dirty="0">
                <a:latin typeface="Georgia"/>
              </a:rPr>
            </a:b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Over 900 new and returning gardens</a:t>
            </a:r>
            <a:endParaRPr lang="en-US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36 allotment groups</a:t>
            </a:r>
            <a:endParaRPr lang="en-US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60 community gardens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15 hospice gardens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1,682 welcome dogs on leads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1,873 offer plants for sale</a:t>
            </a:r>
            <a:endParaRPr lang="en-GB" dirty="0"/>
          </a:p>
        </p:txBody>
      </p:sp>
      <p:pic>
        <p:nvPicPr>
          <p:cNvPr id="3" name="Picture 2" descr="A yellow cover with a black and white drawing of flowers and a gate&#10;&#10;Description automatically generated">
            <a:extLst>
              <a:ext uri="{FF2B5EF4-FFF2-40B4-BE49-F238E27FC236}">
                <a16:creationId xmlns:a16="http://schemas.microsoft.com/office/drawing/2014/main" id="{1E1FDDED-DB03-171C-C0B3-F3799849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539" y="1890892"/>
            <a:ext cx="2968206" cy="42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89F8F-FC3C-A4A0-0414-25DC2B582ADF}"/>
              </a:ext>
            </a:extLst>
          </p:cNvPr>
          <p:cNvSpPr txBox="1"/>
          <p:nvPr/>
        </p:nvSpPr>
        <p:spPr>
          <a:xfrm>
            <a:off x="1678057" y="685547"/>
            <a:ext cx="7500551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Georgia"/>
                <a:cs typeface="Calibri"/>
              </a:rPr>
              <a:t>Find a garden</a:t>
            </a:r>
            <a:endParaRPr lang="en-US" sz="4400">
              <a:latin typeface="Georgia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719D3C-9824-BE2D-7BED-ABCD37E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404"/>
            <a:ext cx="12192000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gardens through the seasons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8B6A4-83D4-4C76-94DF-0791359D7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52" y="3944360"/>
            <a:ext cx="3841248" cy="33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ngs.org.uk/5331%20(01)-1500.jpg">
            <a:extLst>
              <a:ext uri="{FF2B5EF4-FFF2-40B4-BE49-F238E27FC236}">
                <a16:creationId xmlns:a16="http://schemas.microsoft.com/office/drawing/2014/main" id="{C6EBA293-64BA-43AD-8ED2-062D6F284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5" r="-123" b="8688"/>
          <a:stretch/>
        </p:blipFill>
        <p:spPr bwMode="auto">
          <a:xfrm>
            <a:off x="-1" y="-61981"/>
            <a:ext cx="12206959" cy="69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1992086" y="682795"/>
            <a:ext cx="76208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FFFE4-7299-4393-868C-DE14C63B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Welford Park, Berkshire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6C77E-7397-4A8F-A98E-CF6E8EDCF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32659"/>
            <a:ext cx="2171484" cy="28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430" y="1041400"/>
            <a:ext cx="8919570" cy="2387600"/>
          </a:xfrm>
        </p:spPr>
        <p:txBody>
          <a:bodyPr>
            <a:normAutofit fontScale="90000"/>
          </a:bodyPr>
          <a:lstStyle/>
          <a:p>
            <a:r>
              <a:rPr lang="en-GB" sz="6700" dirty="0"/>
              <a:t>Beyond the garden gate</a:t>
            </a:r>
            <a:br>
              <a:rPr lang="en-GB" dirty="0"/>
            </a:br>
            <a:r>
              <a:rPr lang="en-GB" sz="4900" dirty="0"/>
              <a:t>National Garden Scheme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7890" y="4287839"/>
            <a:ext cx="6928758" cy="1655762"/>
          </a:xfrm>
        </p:spPr>
        <p:txBody>
          <a:bodyPr/>
          <a:lstStyle/>
          <a:p>
            <a:r>
              <a:rPr lang="en-GB" dirty="0"/>
              <a:t>Presented by: </a:t>
            </a:r>
            <a:r>
              <a:rPr lang="en-GB" i="1" dirty="0"/>
              <a:t>insert name and role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0A721-964D-4ED2-B986-B8F849BD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57" y="2343807"/>
            <a:ext cx="2952797" cy="58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D738A6E-8A63-4240-80E9-0C0C53B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71" b="474"/>
          <a:stretch/>
        </p:blipFill>
        <p:spPr>
          <a:xfrm>
            <a:off x="-365184" y="-567"/>
            <a:ext cx="12404783" cy="68588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4302368" y="697173"/>
            <a:ext cx="70514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Spring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2FA14-2606-44A6-8D8F-6656B139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2641"/>
            <a:ext cx="12292640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Chevin Brae, Derbyshire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D5C35-47AB-450B-A6AF-42076DD22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92" y="3837466"/>
            <a:ext cx="2022547" cy="3147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3031E-D384-434F-A43C-B1431FE1031E}"/>
              </a:ext>
            </a:extLst>
          </p:cNvPr>
          <p:cNvSpPr txBox="1"/>
          <p:nvPr/>
        </p:nvSpPr>
        <p:spPr>
          <a:xfrm>
            <a:off x="267418" y="62627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ree, outdoor, plant, garden&#10;&#10;Description automatically generated">
            <a:extLst>
              <a:ext uri="{FF2B5EF4-FFF2-40B4-BE49-F238E27FC236}">
                <a16:creationId xmlns:a16="http://schemas.microsoft.com/office/drawing/2014/main" id="{7AA7FFD9-0E47-4F30-8F60-EDBA683F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8" r="-45" b="9941"/>
          <a:stretch/>
        </p:blipFill>
        <p:spPr>
          <a:xfrm>
            <a:off x="-63259" y="-1097"/>
            <a:ext cx="12266551" cy="6859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103077" y="740305"/>
            <a:ext cx="72507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Summer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4C479-FF86-4B55-84A9-82B57FC19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019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Crab Cottage, Isle of Wight</a:t>
            </a:r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5B99-5B00-42AD-A413-315DA1929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03" y="777766"/>
            <a:ext cx="34737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E3C3D-6C96-4276-81CE-3895AFB5FFD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Carol Drake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E7A9221E-5F0C-4E72-8BCB-E7B275E7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" t="15773" r="-360" b="8246"/>
          <a:stretch/>
        </p:blipFill>
        <p:spPr>
          <a:xfrm>
            <a:off x="-217" y="-67148"/>
            <a:ext cx="12204316" cy="694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232030" y="625286"/>
            <a:ext cx="71217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Autumn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138F-C12A-4958-AA76-D0807A98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770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400" dirty="0" err="1">
                <a:solidFill>
                  <a:schemeClr val="bg1"/>
                </a:solidFill>
                <a:latin typeface="Georgia"/>
                <a:cs typeface="Arial"/>
              </a:rPr>
              <a:t>Trebartha</a:t>
            </a:r>
            <a:r>
              <a:rPr lang="en-GB" sz="2400" dirty="0">
                <a:solidFill>
                  <a:schemeClr val="bg1"/>
                </a:solidFill>
                <a:latin typeface="Georgia"/>
                <a:cs typeface="Arial"/>
              </a:rPr>
              <a:t> Estate, Cornwall</a:t>
            </a:r>
            <a:endParaRPr lang="en-US" sz="240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AB6F9-E914-45F3-B85B-A081A1EC5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58" y="2005816"/>
            <a:ext cx="4764901" cy="538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2C70A6-8FE4-48F9-8854-273C7AF8C55A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Keith Tucker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The diversity of our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2BB2B-5A4E-46C6-80E5-0B84E03F2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6" y="2761975"/>
            <a:ext cx="5965708" cy="39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8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EC4979DD-4F4F-4553-A3FA-2F553562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-1914089"/>
            <a:ext cx="12203501" cy="880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8947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Country gardens – </a:t>
            </a:r>
            <a:r>
              <a:rPr lang="en-GB" altLang="en-US" sz="2400" dirty="0" err="1">
                <a:solidFill>
                  <a:schemeClr val="bg1"/>
                </a:solidFill>
                <a:latin typeface="Georgia"/>
              </a:rPr>
              <a:t>Chilworth</a:t>
            </a:r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 Manor, Surrey</a:t>
            </a:r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08EEA-87C3-43AD-B7A5-58FDE1E8962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Julie Skelton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2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43EC0227-EA42-45B6-B931-C3040D14F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25" t="14785" r="5025" b="7949"/>
          <a:stretch/>
        </p:blipFill>
        <p:spPr>
          <a:xfrm>
            <a:off x="-661575" y="-535852"/>
            <a:ext cx="12908003" cy="7395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>
                <a:solidFill>
                  <a:schemeClr val="bg1"/>
                </a:solidFill>
                <a:latin typeface="Georgia"/>
              </a:rPr>
              <a:t>The Barn, Serge </a:t>
            </a:r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Hill, Hertfordshire – designed by Tom Stuart-Smith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5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780E3F-D609-4FB9-BFC1-1C7AE34B4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1" t="6915" r="589" b="6383"/>
          <a:stretch/>
        </p:blipFill>
        <p:spPr>
          <a:xfrm>
            <a:off x="-77637" y="-53827"/>
            <a:ext cx="12189137" cy="7049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91130-32DA-4D6F-94A1-02716AE9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8269" y="5769347"/>
            <a:ext cx="13100269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 dirty="0">
                <a:solidFill>
                  <a:schemeClr val="bg1"/>
                </a:solidFill>
                <a:latin typeface="Georgia"/>
              </a:rPr>
              <a:t>New gardens – Carraway Barn, Dorset</a:t>
            </a:r>
            <a:endParaRPr lang="en-GB" alt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3B038-5D3C-44B1-98EC-446CB36C74CA}"/>
              </a:ext>
            </a:extLst>
          </p:cNvPr>
          <p:cNvSpPr txBox="1"/>
          <p:nvPr/>
        </p:nvSpPr>
        <p:spPr>
          <a:xfrm>
            <a:off x="238664" y="6420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29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outdoor, tree, grass, flower&#10;&#10;Description automatically generated">
            <a:extLst>
              <a:ext uri="{FF2B5EF4-FFF2-40B4-BE49-F238E27FC236}">
                <a16:creationId xmlns:a16="http://schemas.microsoft.com/office/drawing/2014/main" id="{2A8F14AF-6559-415B-BEDC-BD7177DF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67" r="118" b="-43"/>
          <a:stretch/>
        </p:blipFill>
        <p:spPr>
          <a:xfrm>
            <a:off x="-77637" y="-43268"/>
            <a:ext cx="12275400" cy="6907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941" y="5967703"/>
            <a:ext cx="1279386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Allotment Gardens – Ashbourne Road and District Allotments, Derbyshire</a:t>
            </a:r>
            <a:endParaRPr lang="en-GB" sz="2400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395AA-225D-4749-9C7C-72396A630F0A}"/>
              </a:ext>
            </a:extLst>
          </p:cNvPr>
          <p:cNvSpPr txBox="1"/>
          <p:nvPr/>
        </p:nvSpPr>
        <p:spPr>
          <a:xfrm>
            <a:off x="267419" y="6492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© 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6B447-8ED2-4FD2-8067-CCEB5EF55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9051"/>
            <a:ext cx="12187505" cy="9142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1472"/>
            <a:ext cx="12191999" cy="830997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Contemporary Gardens - </a:t>
            </a:r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Stretton Old Hall, Cheshire</a:t>
            </a:r>
          </a:p>
          <a:p>
            <a:pPr algn="ctr" eaLnBrk="1" hangingPunct="1"/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9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B3B-4890-4405-A532-7F2A921A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Ticketed gardens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1F8C-C2A7-44FC-B4FD-48F67D616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68" y="1695087"/>
            <a:ext cx="7071469" cy="48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Since 1927…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5498960" cy="34811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We have </a:t>
            </a:r>
            <a:br>
              <a:rPr lang="en-GB" dirty="0"/>
            </a:br>
            <a:endParaRPr lang="en-GB" dirty="0"/>
          </a:p>
          <a:p>
            <a:r>
              <a:rPr lang="en-GB" dirty="0"/>
              <a:t>become the most significant charitable funder of nursing in the UK</a:t>
            </a:r>
          </a:p>
          <a:p>
            <a:endParaRPr lang="en-GB" dirty="0"/>
          </a:p>
          <a:p>
            <a:r>
              <a:rPr lang="en-GB" dirty="0">
                <a:latin typeface="Georgia"/>
              </a:rPr>
              <a:t>donated over £70 million to nursing and health charities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6FA5E-66EF-49A2-AB65-A59BA2376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57" y="1688123"/>
            <a:ext cx="5187028" cy="54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E08-044A-4945-904C-543C474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920" y="188633"/>
            <a:ext cx="9361714" cy="1325563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Georgia"/>
              </a:rPr>
              <a:t>Our open days…</a:t>
            </a:r>
            <a:br>
              <a:rPr lang="en-GB" sz="5400" dirty="0">
                <a:latin typeface="Georgia" panose="02040502050405020303" pitchFamily="18" charset="0"/>
              </a:rPr>
            </a:br>
            <a:r>
              <a:rPr lang="en-GB" sz="4000" dirty="0">
                <a:latin typeface="Georgia"/>
              </a:rPr>
              <a:t>…great gardens, great cake, great causes!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00F27D-6399-40CD-8B75-9B0B796B1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5626" r="11253" b="4431"/>
          <a:stretch/>
        </p:blipFill>
        <p:spPr>
          <a:xfrm>
            <a:off x="3347063" y="1605894"/>
            <a:ext cx="4122775" cy="309537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0C75F-0DE2-49C1-9C0A-78EE5C99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0" y="4740166"/>
            <a:ext cx="3153662" cy="2039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3FF89-09A6-4511-9F88-373C6376F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3"/>
          <a:stretch/>
        </p:blipFill>
        <p:spPr>
          <a:xfrm>
            <a:off x="105100" y="1605894"/>
            <a:ext cx="3153662" cy="309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0AD7B-F907-46A3-91BD-AE08ADBAEA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2" b="11373"/>
          <a:stretch/>
        </p:blipFill>
        <p:spPr>
          <a:xfrm>
            <a:off x="3354921" y="4743307"/>
            <a:ext cx="4118539" cy="2039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F2701-1065-42C2-8838-BBFEB5CD8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4" b="9321"/>
          <a:stretch/>
        </p:blipFill>
        <p:spPr>
          <a:xfrm>
            <a:off x="7565997" y="4750677"/>
            <a:ext cx="4435366" cy="2039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222"/>
          <a:stretch/>
        </p:blipFill>
        <p:spPr>
          <a:xfrm>
            <a:off x="7565997" y="1605894"/>
            <a:ext cx="4415970" cy="30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E08-044A-4945-904C-543C474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920" y="378563"/>
            <a:ext cx="9361714" cy="1325563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Arranging a group visit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01D14-2A16-4A48-96FB-0351BCA50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At a time to suit you</a:t>
            </a:r>
          </a:p>
          <a:p>
            <a:r>
              <a:rPr lang="en-GB" dirty="0"/>
              <a:t>Private tour of the garden</a:t>
            </a:r>
          </a:p>
          <a:p>
            <a:r>
              <a:rPr lang="en-GB" dirty="0"/>
              <a:t>A personal and exclusive experience</a:t>
            </a:r>
          </a:p>
          <a:p>
            <a:endParaRPr lang="en-GB" dirty="0"/>
          </a:p>
        </p:txBody>
      </p:sp>
      <p:pic>
        <p:nvPicPr>
          <p:cNvPr id="12" name="Picture 2" descr="Visit one of our 1,200 gardens open by arrangement in 2018.">
            <a:extLst>
              <a:ext uri="{FF2B5EF4-FFF2-40B4-BE49-F238E27FC236}">
                <a16:creationId xmlns:a16="http://schemas.microsoft.com/office/drawing/2014/main" id="{582DBAF0-AA94-434A-819A-76ED4504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1823"/>
            <a:ext cx="121920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09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FA0-13D6-45A6-9616-A28DCEBF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029" y="510267"/>
            <a:ext cx="6658771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eorgia"/>
              </a:rPr>
              <a:t>Gather friends and family for a garden get-together and join the </a:t>
            </a:r>
            <a:r>
              <a:rPr lang="en-US" sz="3200" b="1" dirty="0">
                <a:latin typeface="Georgia"/>
              </a:rPr>
              <a:t>Great British Garden Party</a:t>
            </a:r>
            <a:endParaRPr lang="en-US" sz="3200" b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F299D2-730E-482F-93E8-4153491E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6" y="5751"/>
            <a:ext cx="4354935" cy="6904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FB7F8-8673-4105-A694-EF9CB785F3FF}"/>
              </a:ext>
            </a:extLst>
          </p:cNvPr>
          <p:cNvSpPr txBox="1"/>
          <p:nvPr/>
        </p:nvSpPr>
        <p:spPr>
          <a:xfrm>
            <a:off x="4814872" y="2575512"/>
            <a:ext cx="666821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Show your support for the National Garden Scheme and help raise funds for vital nursing and health charities</a:t>
            </a:r>
            <a:endParaRPr lang="en-US" dirty="0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Gather friends and family for an afternoon tea, barbecue, garden party or plant sale – the choice is yours</a:t>
            </a:r>
            <a:endParaRPr lang="en-US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Raise funds through donations</a:t>
            </a:r>
          </a:p>
          <a:p>
            <a:endParaRPr lang="en-GB" sz="2000" dirty="0">
              <a:latin typeface="Georgia"/>
              <a:cs typeface="Calibri"/>
            </a:endParaRPr>
          </a:p>
          <a:p>
            <a:r>
              <a:rPr lang="en-US" sz="2000" dirty="0">
                <a:latin typeface="Georgia"/>
                <a:cs typeface="Calibri"/>
              </a:rPr>
              <a:t>Sign up: </a:t>
            </a:r>
            <a:r>
              <a:rPr lang="en-US" sz="2000" b="1" dirty="0">
                <a:latin typeface="Georgia"/>
                <a:cs typeface="Calibri"/>
              </a:rPr>
              <a:t>ngs.org.uk/</a:t>
            </a:r>
            <a:r>
              <a:rPr lang="en-US" sz="2000" b="1" dirty="0" err="1">
                <a:latin typeface="Georgia"/>
                <a:cs typeface="Calibri"/>
              </a:rPr>
              <a:t>gardenparty</a:t>
            </a:r>
            <a:endParaRPr lang="en-US" sz="2000" b="1" dirty="0">
              <a:latin typeface="Georg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51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8355" y="415018"/>
            <a:ext cx="6917871" cy="2387600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What a difference your visit makes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67713-4E60-4E14-9BC6-E5244B3A2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22" y="2678200"/>
            <a:ext cx="7455877" cy="41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visits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E56E-C79E-4F2C-9F6F-06CB3A73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r>
              <a:rPr lang="en-GB" dirty="0">
                <a:latin typeface="Georgia"/>
              </a:rPr>
              <a:t>£3.4 million donated in 2023</a:t>
            </a:r>
            <a:br>
              <a:rPr lang="en-GB" dirty="0"/>
            </a:br>
            <a:endParaRPr lang="en-GB" dirty="0"/>
          </a:p>
          <a:p>
            <a:r>
              <a:rPr lang="en-GB" dirty="0">
                <a:latin typeface="Georgia"/>
              </a:rPr>
              <a:t>Over 80 pence donated for every £1 raised</a:t>
            </a:r>
            <a:br>
              <a:rPr lang="en-GB" dirty="0"/>
            </a:br>
            <a:r>
              <a:rPr lang="en-GB" dirty="0">
                <a:latin typeface="Georgia"/>
              </a:rPr>
              <a:t>at our garden openings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8C69B-7A01-47D0-9A29-AF21E766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15" y="1938039"/>
            <a:ext cx="2836985" cy="3832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F2C9C-8F51-492B-B6FB-53DBB2758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13" y="4304682"/>
            <a:ext cx="3465987" cy="2553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311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24269" y="5"/>
            <a:ext cx="11029092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A3BA9-863A-4618-B171-4C53B31C522B}"/>
              </a:ext>
            </a:extLst>
          </p:cNvPr>
          <p:cNvSpPr/>
          <p:nvPr/>
        </p:nvSpPr>
        <p:spPr>
          <a:xfrm>
            <a:off x="6523830" y="1564501"/>
            <a:ext cx="4531560" cy="114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Macmillan Cancer Support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D31FF-C728-4291-BA58-12F2C95B1EA3}"/>
              </a:ext>
            </a:extLst>
          </p:cNvPr>
          <p:cNvSpPr/>
          <p:nvPr/>
        </p:nvSpPr>
        <p:spPr>
          <a:xfrm>
            <a:off x="1576847" y="1563742"/>
            <a:ext cx="4587129" cy="1137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Marie  Curie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1E0E9-EC9B-4BCB-9D1A-17FA0A2E6C68}"/>
              </a:ext>
            </a:extLst>
          </p:cNvPr>
          <p:cNvSpPr/>
          <p:nvPr/>
        </p:nvSpPr>
        <p:spPr>
          <a:xfrm>
            <a:off x="1577145" y="3108838"/>
            <a:ext cx="4587128" cy="1128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Hospice UK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2FA-E627-40C0-B3AB-D45D88C4B5E9}"/>
              </a:ext>
            </a:extLst>
          </p:cNvPr>
          <p:cNvSpPr/>
          <p:nvPr/>
        </p:nvSpPr>
        <p:spPr>
          <a:xfrm>
            <a:off x="1571211" y="4594082"/>
            <a:ext cx="4590989" cy="111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Carers Trust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8D7A4-F6B4-4D90-A413-0757226E198F}"/>
              </a:ext>
            </a:extLst>
          </p:cNvPr>
          <p:cNvSpPr/>
          <p:nvPr/>
        </p:nvSpPr>
        <p:spPr>
          <a:xfrm>
            <a:off x="6517858" y="3113607"/>
            <a:ext cx="4523860" cy="1137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The Queen’s Nursing Institute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£425,000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6517859" y="4591994"/>
            <a:ext cx="4523860" cy="110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Parkinson’s UK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" y="4828312"/>
            <a:ext cx="2147103" cy="2346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042599" y="3822935"/>
            <a:ext cx="1879031" cy="3709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Nursing and health donations 2023</a:t>
            </a:r>
            <a:endParaRPr lang="en-GB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5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30565" y="0"/>
            <a:ext cx="1084350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22" y="4810383"/>
            <a:ext cx="2147103" cy="23463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3179" y="631387"/>
            <a:ext cx="89946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Gardens and health donations 2023</a:t>
            </a:r>
            <a:endParaRPr lang="en-GB" sz="3200" dirty="0">
              <a:latin typeface="Georgia" panose="02040502050405020303" pitchFamily="18" charset="0"/>
            </a:endParaRPr>
          </a:p>
        </p:txBody>
      </p:sp>
      <p:pic>
        <p:nvPicPr>
          <p:cNvPr id="8" name="Picture 7" descr="A close-up of a number&#10;&#10;Description automatically generated">
            <a:extLst>
              <a:ext uri="{FF2B5EF4-FFF2-40B4-BE49-F238E27FC236}">
                <a16:creationId xmlns:a16="http://schemas.microsoft.com/office/drawing/2014/main" id="{C2798A7C-3BA3-5DE4-0BD6-7320D65D5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63" y="1575219"/>
            <a:ext cx="4732308" cy="1464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DD61E-D429-3ECD-A6CA-0DBC8C556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939" y="3271388"/>
            <a:ext cx="4745067" cy="1278507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E9E68A5-D403-8938-729A-AED176BC4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320" y="3271388"/>
            <a:ext cx="4689175" cy="1278508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60DF08-69EE-6DA6-8153-139C95B58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938" y="1575219"/>
            <a:ext cx="4745068" cy="1464693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CFB180C-4DD2-BA60-1E8D-F8C68748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940" y="4809766"/>
            <a:ext cx="4703554" cy="1422281"/>
          </a:xfrm>
          <a:prstGeom prst="rect">
            <a:avLst/>
          </a:prstGeom>
        </p:spPr>
      </p:pic>
      <p:pic>
        <p:nvPicPr>
          <p:cNvPr id="20" name="Picture 1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0517E57-2395-4CF0-0C1B-25A405FFF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560" y="4809766"/>
            <a:ext cx="4759446" cy="14222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150175" y="3822935"/>
            <a:ext cx="1879031" cy="37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08848" y="0"/>
            <a:ext cx="1104673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" y="4810383"/>
            <a:ext cx="2147103" cy="2346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849A91-066F-332B-C870-5069BA8A9DA1}"/>
              </a:ext>
            </a:extLst>
          </p:cNvPr>
          <p:cNvSpPr/>
          <p:nvPr/>
        </p:nvSpPr>
        <p:spPr>
          <a:xfrm>
            <a:off x="8082954" y="1578834"/>
            <a:ext cx="3183164" cy="140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National Botanic </a:t>
            </a:r>
            <a:endParaRPr lang="en-US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Garden of Wales</a:t>
            </a:r>
            <a:endParaRPr lang="en-GB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£20,000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8906BE-89A0-8158-D216-28488F0E5BE2}"/>
              </a:ext>
            </a:extLst>
          </p:cNvPr>
          <p:cNvSpPr/>
          <p:nvPr/>
        </p:nvSpPr>
        <p:spPr>
          <a:xfrm>
            <a:off x="6569820" y="3324887"/>
            <a:ext cx="4707727" cy="995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Garden Museum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£10,000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1CE44-0A25-DB12-DCD2-1596500ED581}"/>
              </a:ext>
            </a:extLst>
          </p:cNvPr>
          <p:cNvSpPr/>
          <p:nvPr/>
        </p:nvSpPr>
        <p:spPr>
          <a:xfrm>
            <a:off x="1563729" y="3329284"/>
            <a:ext cx="4253454" cy="10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Professional Gardeners’ Trust</a:t>
            </a:r>
            <a:b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£20,000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F705B-1F9E-780C-2389-5EDAAE102999}"/>
              </a:ext>
            </a:extLst>
          </p:cNvPr>
          <p:cNvSpPr/>
          <p:nvPr/>
        </p:nvSpPr>
        <p:spPr>
          <a:xfrm>
            <a:off x="1565617" y="1576761"/>
            <a:ext cx="2895617" cy="1395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English Heritage</a:t>
            </a:r>
            <a:endParaRPr lang="en-GB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125,000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9C792B-7A6C-FADF-10F6-BEB2443E0D4B}"/>
              </a:ext>
            </a:extLst>
          </p:cNvPr>
          <p:cNvSpPr/>
          <p:nvPr/>
        </p:nvSpPr>
        <p:spPr>
          <a:xfrm>
            <a:off x="4707976" y="1573173"/>
            <a:ext cx="3060133" cy="1405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Perennial</a:t>
            </a:r>
            <a:br>
              <a:rPr lang="en-GB" sz="2400" b="1" dirty="0"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£100,000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AE791-E30B-5AAA-7BD4-EA0F0E71E1FE}"/>
              </a:ext>
            </a:extLst>
          </p:cNvPr>
          <p:cNvSpPr/>
          <p:nvPr/>
        </p:nvSpPr>
        <p:spPr>
          <a:xfrm>
            <a:off x="4230728" y="5543038"/>
            <a:ext cx="4253454" cy="812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£260,000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9C355-741B-D41B-383D-888E47CF360E}"/>
              </a:ext>
            </a:extLst>
          </p:cNvPr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Donations in support of gardeners 2023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A1A586-EF62-45F5-B2BF-7FF4FD0BC987}"/>
              </a:ext>
            </a:extLst>
          </p:cNvPr>
          <p:cNvSpPr txBox="1"/>
          <p:nvPr/>
        </p:nvSpPr>
        <p:spPr>
          <a:xfrm>
            <a:off x="2196113" y="4736302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Support for community gardens 2023</a:t>
            </a:r>
            <a:endParaRPr lang="en-GB" sz="3200" dirty="0">
              <a:latin typeface="Georgia" panose="020405020504050203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221893" y="3822935"/>
            <a:ext cx="1879031" cy="37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AA117B-09BE-C26A-057E-2E1C2BE3ACD3}"/>
              </a:ext>
            </a:extLst>
          </p:cNvPr>
          <p:cNvSpPr/>
          <p:nvPr/>
        </p:nvSpPr>
        <p:spPr>
          <a:xfrm>
            <a:off x="1308848" y="0"/>
            <a:ext cx="1104673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pic>
        <p:nvPicPr>
          <p:cNvPr id="3" name="Picture 2" descr="A group of signs in pots&#10;&#10;Description automatically generated">
            <a:extLst>
              <a:ext uri="{FF2B5EF4-FFF2-40B4-BE49-F238E27FC236}">
                <a16:creationId xmlns:a16="http://schemas.microsoft.com/office/drawing/2014/main" id="{26F212C3-E89F-B145-21C4-70B49A56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139"/>
            <a:ext cx="12292641" cy="64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1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7B44-EFA1-427B-856F-EDDBA848D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E52-8EA7-4AEF-B42D-C9ACD9E2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Georgia" panose="02040502050405020303" pitchFamily="18" charset="0"/>
              </a:rPr>
              <a:t>ngs.org.uk</a:t>
            </a:r>
          </a:p>
        </p:txBody>
      </p:sp>
    </p:spTree>
    <p:extLst>
      <p:ext uri="{BB962C8B-B14F-4D97-AF65-F5344CB8AC3E}">
        <p14:creationId xmlns:p14="http://schemas.microsoft.com/office/powerpoint/2010/main" val="97670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40002"/>
            <a:ext cx="7090092" cy="3466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We.. </a:t>
            </a:r>
          </a:p>
          <a:p>
            <a:r>
              <a:rPr lang="en-GB" dirty="0"/>
              <a:t>discover the most remarkable gardens</a:t>
            </a:r>
          </a:p>
          <a:p>
            <a:r>
              <a:rPr lang="en-GB" dirty="0"/>
              <a:t>help their owners open them up to the public</a:t>
            </a:r>
          </a:p>
          <a:p>
            <a:r>
              <a:rPr lang="en-GB" dirty="0">
                <a:latin typeface="Georgia"/>
              </a:rPr>
              <a:t>raise impressive amounts for charity though admissions, tea and cake!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82B9A-2B5A-4FCC-B9C9-52A1B139D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71" y="3270738"/>
            <a:ext cx="2323430" cy="31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1E62-BCB7-4807-90E3-ECC9C620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bit of magic makes it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2088-8D91-4FD2-BD21-C7DB136C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5" y="1825625"/>
            <a:ext cx="6290067" cy="4627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GB" dirty="0"/>
              <a:t>The generosity of...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>
                <a:latin typeface="Georgia"/>
              </a:rPr>
              <a:t>over 3,500 gardeners</a:t>
            </a:r>
          </a:p>
          <a:p>
            <a:pPr fontAlgn="base"/>
            <a:r>
              <a:rPr lang="en-GB" dirty="0">
                <a:latin typeface="Georgia"/>
              </a:rPr>
              <a:t>More than 500 volunteers</a:t>
            </a:r>
            <a:endParaRPr lang="en-US" dirty="0">
              <a:latin typeface="Georgia"/>
            </a:endParaRPr>
          </a:p>
          <a:p>
            <a:pPr fontAlgn="base"/>
            <a:r>
              <a:rPr lang="en-GB" dirty="0"/>
              <a:t>​generations of bakers and tea makers</a:t>
            </a:r>
          </a:p>
          <a:p>
            <a:pPr fontAlgn="base"/>
            <a:r>
              <a:rPr lang="en-GB" dirty="0">
                <a:latin typeface="Georgia"/>
              </a:rPr>
              <a:t>over 600,000 garden visitors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F5E1-A67C-49E5-B7E9-4D2CBCA43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29" y="1315315"/>
            <a:ext cx="4871769" cy="57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A7C0-FA3D-401F-9B6D-DCC8309D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story begins in 1859</a:t>
            </a:r>
          </a:p>
        </p:txBody>
      </p:sp>
      <p:pic>
        <p:nvPicPr>
          <p:cNvPr id="4" name="Picture 3" descr="timeline_rathbone.jpg">
            <a:extLst>
              <a:ext uri="{FF2B5EF4-FFF2-40B4-BE49-F238E27FC236}">
                <a16:creationId xmlns:a16="http://schemas.microsoft.com/office/drawing/2014/main" id="{8A68BF6D-EFF9-4555-A27C-0559FC97F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9905"/>
          <a:stretch/>
        </p:blipFill>
        <p:spPr>
          <a:xfrm>
            <a:off x="2076170" y="1944415"/>
            <a:ext cx="3553959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7" descr="Florence_Nightingale_by_Goodman,_1858.jpg">
            <a:extLst>
              <a:ext uri="{FF2B5EF4-FFF2-40B4-BE49-F238E27FC236}">
                <a16:creationId xmlns:a16="http://schemas.microsoft.com/office/drawing/2014/main" id="{9548FED7-5221-41B3-96FD-C423C68A9B9D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3554" y="1944414"/>
            <a:ext cx="3125586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4AACA-51C9-427B-99C8-842E88ED93ED}"/>
              </a:ext>
            </a:extLst>
          </p:cNvPr>
          <p:cNvSpPr txBox="1"/>
          <p:nvPr/>
        </p:nvSpPr>
        <p:spPr>
          <a:xfrm>
            <a:off x="2076170" y="1575082"/>
            <a:ext cx="203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eorgia" panose="02040502050405020303" pitchFamily="18" charset="0"/>
              </a:rPr>
              <a:t>William Rathbone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AAA90-BCF9-423D-B7D2-49E42EED713D}"/>
              </a:ext>
            </a:extLst>
          </p:cNvPr>
          <p:cNvSpPr txBox="1"/>
          <p:nvPr/>
        </p:nvSpPr>
        <p:spPr>
          <a:xfrm>
            <a:off x="8253554" y="1575082"/>
            <a:ext cx="24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eorgia" panose="02040502050405020303" pitchFamily="18" charset="0"/>
              </a:rPr>
              <a:t>Florence Nightingale</a:t>
            </a:r>
          </a:p>
        </p:txBody>
      </p:sp>
    </p:spTree>
    <p:extLst>
      <p:ext uri="{BB962C8B-B14F-4D97-AF65-F5344CB8AC3E}">
        <p14:creationId xmlns:p14="http://schemas.microsoft.com/office/powerpoint/2010/main" val="112007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F886-82BA-4642-BCBD-2CD357BC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District nursing grew rapidly</a:t>
            </a:r>
          </a:p>
        </p:txBody>
      </p:sp>
      <p:pic>
        <p:nvPicPr>
          <p:cNvPr id="3" name="Content Placeholder 3" descr="1895 Gloustershire.jpg">
            <a:extLst>
              <a:ext uri="{FF2B5EF4-FFF2-40B4-BE49-F238E27FC236}">
                <a16:creationId xmlns:a16="http://schemas.microsoft.com/office/drawing/2014/main" id="{092FC6C7-39B6-485E-B9CD-A778E3BC3132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232" y="1916672"/>
            <a:ext cx="6493469" cy="4305452"/>
          </a:xfrm>
          <a:prstGeom prst="rect">
            <a:avLst/>
          </a:prstGeom>
        </p:spPr>
      </p:pic>
      <p:pic>
        <p:nvPicPr>
          <p:cNvPr id="7" name="Picture 2" descr="CNV00006">
            <a:extLst>
              <a:ext uri="{FF2B5EF4-FFF2-40B4-BE49-F238E27FC236}">
                <a16:creationId xmlns:a16="http://schemas.microsoft.com/office/drawing/2014/main" id="{066806AB-1256-4080-844D-84A48FE8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68" y="1921491"/>
            <a:ext cx="2879856" cy="43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1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C02D-04DE-4DDB-AA81-639EC8D7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5" y="510267"/>
            <a:ext cx="1019991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Georgia"/>
              </a:rPr>
              <a:t>National Garden Scheme is founded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EA2C-7A9A-44B8-A5A0-0DA71CA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54038" cy="443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1926</a:t>
            </a:r>
          </a:p>
          <a:p>
            <a:pPr marL="0" indent="0">
              <a:buNone/>
            </a:pPr>
            <a:r>
              <a:rPr lang="en-GB" dirty="0"/>
              <a:t>Elsie Wagg suggests opening gardens to raise funds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1927</a:t>
            </a:r>
          </a:p>
          <a:p>
            <a:r>
              <a:rPr lang="en-GB" dirty="0"/>
              <a:t>609 gardens open</a:t>
            </a:r>
          </a:p>
          <a:p>
            <a:r>
              <a:rPr lang="en-GB" dirty="0"/>
              <a:t>one shilling a head</a:t>
            </a:r>
          </a:p>
          <a:p>
            <a:r>
              <a:rPr lang="en-GB" dirty="0"/>
              <a:t>£8,191 raised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27B83-8E26-4B7A-BD19-DE129734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16" y="1629102"/>
            <a:ext cx="3618327" cy="496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1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4D70E-4F55-46AC-98FF-61834289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-1083299"/>
            <a:ext cx="12192000" cy="8125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796AE-A19A-4BFD-B1FB-ECF6C844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Sandringham, Norfolk  </a:t>
            </a:r>
          </a:p>
        </p:txBody>
      </p:sp>
    </p:spTree>
    <p:extLst>
      <p:ext uri="{BB962C8B-B14F-4D97-AF65-F5344CB8AC3E}">
        <p14:creationId xmlns:p14="http://schemas.microsoft.com/office/powerpoint/2010/main" val="4121872446"/>
      </p:ext>
    </p:extLst>
  </p:cSld>
  <p:clrMapOvr>
    <a:masterClrMapping/>
  </p:clrMapOvr>
</p:sld>
</file>

<file path=ppt/theme/theme1.xml><?xml version="1.0" encoding="utf-8"?>
<a:theme xmlns:a="http://schemas.openxmlformats.org/drawingml/2006/main" name="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2.xml><?xml version="1.0" encoding="utf-8"?>
<a:theme xmlns:a="http://schemas.openxmlformats.org/drawingml/2006/main" name="1_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A7BF6893BE5449D54E8116BCB8FEE" ma:contentTypeVersion="19" ma:contentTypeDescription="Create a new document." ma:contentTypeScope="" ma:versionID="21fe5ff154daccf16b19ae8d51a9b40d">
  <xsd:schema xmlns:xsd="http://www.w3.org/2001/XMLSchema" xmlns:xs="http://www.w3.org/2001/XMLSchema" xmlns:p="http://schemas.microsoft.com/office/2006/metadata/properties" xmlns:ns2="73a65c39-bea0-4112-a1dc-17440c65e107" xmlns:ns3="8a4b8c8f-803b-4825-a1b5-2c66898ad134" targetNamespace="http://schemas.microsoft.com/office/2006/metadata/properties" ma:root="true" ma:fieldsID="9418c6f5f5b6a02f6a42677902ff874c" ns2:_="" ns3:_="">
    <xsd:import namespace="73a65c39-bea0-4112-a1dc-17440c65e107"/>
    <xsd:import namespace="8a4b8c8f-803b-4825-a1b5-2c66898ad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65c39-bea0-4112-a1dc-17440c65e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7eb8d1b-861b-4e6d-b54c-319b502ac8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8c8f-803b-4825-a1b5-2c66898ad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22c0e6f-bcb2-448d-9b5e-350de448b258}" ma:internalName="TaxCatchAll" ma:showField="CatchAllData" ma:web="8a4b8c8f-803b-4825-a1b5-2c66898ad1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4b8c8f-803b-4825-a1b5-2c66898ad134" xsi:nil="true"/>
    <lcf76f155ced4ddcb4097134ff3c332f xmlns="73a65c39-bea0-4112-a1dc-17440c65e107">
      <Terms xmlns="http://schemas.microsoft.com/office/infopath/2007/PartnerControls"/>
    </lcf76f155ced4ddcb4097134ff3c332f>
    <SharedWithUsers xmlns="8a4b8c8f-803b-4825-a1b5-2c66898ad134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52B82D-3D8A-4B85-8E56-B4E50325D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65c39-bea0-4112-a1dc-17440c65e107"/>
    <ds:schemaRef ds:uri="8a4b8c8f-803b-4825-a1b5-2c66898ad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BAEFAD-0E3E-47FD-85DD-56AC1F19C16F}">
  <ds:schemaRefs>
    <ds:schemaRef ds:uri="http://schemas.microsoft.com/office/2006/metadata/properties"/>
    <ds:schemaRef ds:uri="http://schemas.microsoft.com/office/infopath/2007/PartnerControls"/>
    <ds:schemaRef ds:uri="8a4b8c8f-803b-4825-a1b5-2c66898ad134"/>
    <ds:schemaRef ds:uri="73a65c39-bea0-4112-a1dc-17440c65e107"/>
  </ds:schemaRefs>
</ds:datastoreItem>
</file>

<file path=customXml/itemProps3.xml><?xml version="1.0" encoding="utf-8"?>
<ds:datastoreItem xmlns:ds="http://schemas.openxmlformats.org/officeDocument/2006/customXml" ds:itemID="{9D145CB5-09FD-4492-98B3-9A6FF602C3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NGS Presentation 1</Template>
  <TotalTime>1</TotalTime>
  <Words>801</Words>
  <Application>Microsoft Office PowerPoint</Application>
  <PresentationFormat>Widescreen</PresentationFormat>
  <Paragraphs>194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Arial,Sans-Serif</vt:lpstr>
      <vt:lpstr>Calibri</vt:lpstr>
      <vt:lpstr>Georgia</vt:lpstr>
      <vt:lpstr>NGS Regular A</vt:lpstr>
      <vt:lpstr>NGS Presentation 1</vt:lpstr>
      <vt:lpstr>1_NGS Presentation 1</vt:lpstr>
      <vt:lpstr>PowerPoint Presentation</vt:lpstr>
      <vt:lpstr>Beyond the garden gate National Garden Scheme </vt:lpstr>
      <vt:lpstr>Since 1927…</vt:lpstr>
      <vt:lpstr>What we do</vt:lpstr>
      <vt:lpstr>A bit of magic makes it possible</vt:lpstr>
      <vt:lpstr>Our story begins in 1859</vt:lpstr>
      <vt:lpstr>District nursing grew rapidly</vt:lpstr>
      <vt:lpstr>National Garden Scheme is founded</vt:lpstr>
      <vt:lpstr>PowerPoint Presentation</vt:lpstr>
      <vt:lpstr>PowerPoint Presentation</vt:lpstr>
      <vt:lpstr>Our first guide</vt:lpstr>
      <vt:lpstr>The war years</vt:lpstr>
      <vt:lpstr>We become independent</vt:lpstr>
      <vt:lpstr>Royal patronage</vt:lpstr>
      <vt:lpstr>Gardens and Health</vt:lpstr>
      <vt:lpstr>National Garden Scheme today</vt:lpstr>
      <vt:lpstr>PowerPoint Presentation</vt:lpstr>
      <vt:lpstr>Our gardens through the seasons</vt:lpstr>
      <vt:lpstr>PowerPoint Presentation</vt:lpstr>
      <vt:lpstr>PowerPoint Presentation</vt:lpstr>
      <vt:lpstr>PowerPoint Presentation</vt:lpstr>
      <vt:lpstr>PowerPoint Presentation</vt:lpstr>
      <vt:lpstr>The diversity of our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Ticketed gardens</vt:lpstr>
      <vt:lpstr>Our open days… …great gardens, great cake, great causes!</vt:lpstr>
      <vt:lpstr>Arranging a group visit</vt:lpstr>
      <vt:lpstr>Gather friends and family for a garden get-together and join the Great British Garden Party</vt:lpstr>
      <vt:lpstr>What a difference your visit makes</vt:lpstr>
      <vt:lpstr>Your visits make a difference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Claramunt</dc:creator>
  <cp:lastModifiedBy>Catherine Swan</cp:lastModifiedBy>
  <cp:revision>568</cp:revision>
  <cp:lastPrinted>2018-04-30T09:45:16Z</cp:lastPrinted>
  <dcterms:created xsi:type="dcterms:W3CDTF">2017-01-12T14:08:35Z</dcterms:created>
  <dcterms:modified xsi:type="dcterms:W3CDTF">2024-03-20T15:58:00Z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0x010100761A7BF6893BE5449D54E8116BCB8FEE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