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  <p:sldMasterId id="2147483668" r:id="rId5"/>
  </p:sldMasterIdLst>
  <p:notesMasterIdLst>
    <p:notesMasterId r:id="rId46"/>
  </p:notesMasterIdLst>
  <p:handoutMasterIdLst>
    <p:handoutMasterId r:id="rId47"/>
  </p:handoutMasterIdLst>
  <p:sldIdLst>
    <p:sldId id="410" r:id="rId6"/>
    <p:sldId id="256" r:id="rId7"/>
    <p:sldId id="257" r:id="rId8"/>
    <p:sldId id="278" r:id="rId9"/>
    <p:sldId id="279" r:id="rId10"/>
    <p:sldId id="280" r:id="rId11"/>
    <p:sldId id="396" r:id="rId12"/>
    <p:sldId id="281" r:id="rId13"/>
    <p:sldId id="285" r:id="rId14"/>
    <p:sldId id="284" r:id="rId15"/>
    <p:sldId id="282" r:id="rId16"/>
    <p:sldId id="283" r:id="rId17"/>
    <p:sldId id="289" r:id="rId18"/>
    <p:sldId id="292" r:id="rId19"/>
    <p:sldId id="290" r:id="rId20"/>
    <p:sldId id="293" r:id="rId21"/>
    <p:sldId id="398" r:id="rId22"/>
    <p:sldId id="299" r:id="rId23"/>
    <p:sldId id="295" r:id="rId24"/>
    <p:sldId id="296" r:id="rId25"/>
    <p:sldId id="297" r:id="rId26"/>
    <p:sldId id="298" r:id="rId27"/>
    <p:sldId id="300" r:id="rId28"/>
    <p:sldId id="301" r:id="rId29"/>
    <p:sldId id="306" r:id="rId30"/>
    <p:sldId id="307" r:id="rId31"/>
    <p:sldId id="308" r:id="rId32"/>
    <p:sldId id="393" r:id="rId33"/>
    <p:sldId id="302" r:id="rId34"/>
    <p:sldId id="310" r:id="rId35"/>
    <p:sldId id="412" r:id="rId36"/>
    <p:sldId id="411" r:id="rId37"/>
    <p:sldId id="400" r:id="rId38"/>
    <p:sldId id="394" r:id="rId39"/>
    <p:sldId id="414" r:id="rId40"/>
    <p:sldId id="403" r:id="rId41"/>
    <p:sldId id="407" r:id="rId42"/>
    <p:sldId id="408" r:id="rId43"/>
    <p:sldId id="413" r:id="rId44"/>
    <p:sldId id="392" r:id="rId45"/>
  </p:sldIdLst>
  <p:sldSz cx="12192000" cy="6858000"/>
  <p:notesSz cx="9926638" cy="6797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5D414E-5FC1-7E7E-B583-40DCA5661E2F}" v="22" dt="2024-12-03T14:39:38.2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896" autoAdjust="0"/>
    <p:restoredTop sz="75622" autoAdjust="0"/>
  </p:normalViewPr>
  <p:slideViewPr>
    <p:cSldViewPr snapToGrid="0">
      <p:cViewPr varScale="1">
        <p:scale>
          <a:sx n="77" d="100"/>
          <a:sy n="77" d="100"/>
        </p:scale>
        <p:origin x="120" y="492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134" y="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cky Flynn" userId="S::vicky@ngs.org.uk::f77b8da6-4ab8-4a26-9349-b100032131f2" providerId="AD" clId="Web-{6FAADC3A-4C1D-6F0D-9D43-1F72C23B7DF5}"/>
    <pc:docChg chg="addSld delSld modSld sldOrd">
      <pc:chgData name="Vicky Flynn" userId="S::vicky@ngs.org.uk::f77b8da6-4ab8-4a26-9349-b100032131f2" providerId="AD" clId="Web-{6FAADC3A-4C1D-6F0D-9D43-1F72C23B7DF5}" dt="2024-11-15T15:51:36.464" v="50" actId="1076"/>
      <pc:docMkLst>
        <pc:docMk/>
      </pc:docMkLst>
      <pc:sldChg chg="modSp">
        <pc:chgData name="Vicky Flynn" userId="S::vicky@ngs.org.uk::f77b8da6-4ab8-4a26-9349-b100032131f2" providerId="AD" clId="Web-{6FAADC3A-4C1D-6F0D-9D43-1F72C23B7DF5}" dt="2024-11-15T15:51:36.464" v="50" actId="1076"/>
        <pc:sldMkLst>
          <pc:docMk/>
          <pc:sldMk cId="3328292453" sldId="307"/>
        </pc:sldMkLst>
        <pc:spChg chg="mod">
          <ac:chgData name="Vicky Flynn" userId="S::vicky@ngs.org.uk::f77b8da6-4ab8-4a26-9349-b100032131f2" providerId="AD" clId="Web-{6FAADC3A-4C1D-6F0D-9D43-1F72C23B7DF5}" dt="2024-11-15T15:51:05.417" v="45" actId="14100"/>
          <ac:spMkLst>
            <pc:docMk/>
            <pc:sldMk cId="3328292453" sldId="307"/>
            <ac:spMk id="5" creationId="{6D391130-32DA-4D6F-94A1-02716AE9AD50}"/>
          </ac:spMkLst>
        </pc:spChg>
        <pc:picChg chg="mod modCrop">
          <ac:chgData name="Vicky Flynn" userId="S::vicky@ngs.org.uk::f77b8da6-4ab8-4a26-9349-b100032131f2" providerId="AD" clId="Web-{6FAADC3A-4C1D-6F0D-9D43-1F72C23B7DF5}" dt="2024-11-15T15:51:36.464" v="50" actId="1076"/>
          <ac:picMkLst>
            <pc:docMk/>
            <pc:sldMk cId="3328292453" sldId="307"/>
            <ac:picMk id="3" creationId="{68656A26-7738-FFD2-A2EE-52FCCC395BD3}"/>
          </ac:picMkLst>
        </pc:picChg>
      </pc:sldChg>
      <pc:sldChg chg="modSp">
        <pc:chgData name="Vicky Flynn" userId="S::vicky@ngs.org.uk::f77b8da6-4ab8-4a26-9349-b100032131f2" providerId="AD" clId="Web-{6FAADC3A-4C1D-6F0D-9D43-1F72C23B7DF5}" dt="2024-11-15T15:50:39.963" v="42" actId="14100"/>
        <pc:sldMkLst>
          <pc:docMk/>
          <pc:sldMk cId="543075787" sldId="308"/>
        </pc:sldMkLst>
        <pc:spChg chg="mod">
          <ac:chgData name="Vicky Flynn" userId="S::vicky@ngs.org.uk::f77b8da6-4ab8-4a26-9349-b100032131f2" providerId="AD" clId="Web-{6FAADC3A-4C1D-6F0D-9D43-1F72C23B7DF5}" dt="2024-11-15T15:50:39.963" v="42" actId="14100"/>
          <ac:spMkLst>
            <pc:docMk/>
            <pc:sldMk cId="543075787" sldId="308"/>
            <ac:spMk id="2" creationId="{5D43D980-35C6-4DD9-B1D7-3960E6BD4224}"/>
          </ac:spMkLst>
        </pc:spChg>
      </pc:sldChg>
      <pc:sldChg chg="del">
        <pc:chgData name="Vicky Flynn" userId="S::vicky@ngs.org.uk::f77b8da6-4ab8-4a26-9349-b100032131f2" providerId="AD" clId="Web-{6FAADC3A-4C1D-6F0D-9D43-1F72C23B7DF5}" dt="2024-11-15T15:48:52.523" v="37"/>
        <pc:sldMkLst>
          <pc:docMk/>
          <pc:sldMk cId="1295709209" sldId="395"/>
        </pc:sldMkLst>
      </pc:sldChg>
      <pc:sldChg chg="modSp">
        <pc:chgData name="Vicky Flynn" userId="S::vicky@ngs.org.uk::f77b8da6-4ab8-4a26-9349-b100032131f2" providerId="AD" clId="Web-{6FAADC3A-4C1D-6F0D-9D43-1F72C23B7DF5}" dt="2024-11-15T15:47:27.895" v="21" actId="1076"/>
        <pc:sldMkLst>
          <pc:docMk/>
          <pc:sldMk cId="403436620" sldId="400"/>
        </pc:sldMkLst>
        <pc:spChg chg="mod">
          <ac:chgData name="Vicky Flynn" userId="S::vicky@ngs.org.uk::f77b8da6-4ab8-4a26-9349-b100032131f2" providerId="AD" clId="Web-{6FAADC3A-4C1D-6F0D-9D43-1F72C23B7DF5}" dt="2024-11-15T15:47:27.895" v="21" actId="1076"/>
          <ac:spMkLst>
            <pc:docMk/>
            <pc:sldMk cId="403436620" sldId="400"/>
            <ac:spMk id="2" creationId="{9CE0406A-33D7-46C2-A890-CA66700185F0}"/>
          </ac:spMkLst>
        </pc:spChg>
        <pc:picChg chg="mod">
          <ac:chgData name="Vicky Flynn" userId="S::vicky@ngs.org.uk::f77b8da6-4ab8-4a26-9349-b100032131f2" providerId="AD" clId="Web-{6FAADC3A-4C1D-6F0D-9D43-1F72C23B7DF5}" dt="2024-11-15T15:47:23.770" v="20" actId="1076"/>
          <ac:picMkLst>
            <pc:docMk/>
            <pc:sldMk cId="403436620" sldId="400"/>
            <ac:picMk id="6" creationId="{BD367713-4E60-4E14-9BC6-E5244B3A2F4F}"/>
          </ac:picMkLst>
        </pc:picChg>
      </pc:sldChg>
      <pc:sldChg chg="addSp delSp modSp">
        <pc:chgData name="Vicky Flynn" userId="S::vicky@ngs.org.uk::f77b8da6-4ab8-4a26-9349-b100032131f2" providerId="AD" clId="Web-{6FAADC3A-4C1D-6F0D-9D43-1F72C23B7DF5}" dt="2024-11-15T15:46:13.644" v="16" actId="14100"/>
        <pc:sldMkLst>
          <pc:docMk/>
          <pc:sldMk cId="1730981891" sldId="409"/>
        </pc:sldMkLst>
        <pc:picChg chg="add del mod">
          <ac:chgData name="Vicky Flynn" userId="S::vicky@ngs.org.uk::f77b8da6-4ab8-4a26-9349-b100032131f2" providerId="AD" clId="Web-{6FAADC3A-4C1D-6F0D-9D43-1F72C23B7DF5}" dt="2024-11-15T15:45:53.268" v="13"/>
          <ac:picMkLst>
            <pc:docMk/>
            <pc:sldMk cId="1730981891" sldId="409"/>
            <ac:picMk id="3" creationId="{4CD9B904-06F9-9614-9953-8A2CB2011689}"/>
          </ac:picMkLst>
        </pc:picChg>
        <pc:picChg chg="add mod">
          <ac:chgData name="Vicky Flynn" userId="S::vicky@ngs.org.uk::f77b8da6-4ab8-4a26-9349-b100032131f2" providerId="AD" clId="Web-{6FAADC3A-4C1D-6F0D-9D43-1F72C23B7DF5}" dt="2024-11-15T15:46:13.644" v="16" actId="14100"/>
          <ac:picMkLst>
            <pc:docMk/>
            <pc:sldMk cId="1730981891" sldId="409"/>
            <ac:picMk id="5" creationId="{008037B4-9388-6690-19F9-932280F8FEF2}"/>
          </ac:picMkLst>
        </pc:picChg>
      </pc:sldChg>
      <pc:sldChg chg="addSp delSp modSp add ord replId">
        <pc:chgData name="Vicky Flynn" userId="S::vicky@ngs.org.uk::f77b8da6-4ab8-4a26-9349-b100032131f2" providerId="AD" clId="Web-{6FAADC3A-4C1D-6F0D-9D43-1F72C23B7DF5}" dt="2024-11-15T15:49:18.445" v="40" actId="14100"/>
        <pc:sldMkLst>
          <pc:docMk/>
          <pc:sldMk cId="3639329578" sldId="412"/>
        </pc:sldMkLst>
        <pc:spChg chg="mod">
          <ac:chgData name="Vicky Flynn" userId="S::vicky@ngs.org.uk::f77b8da6-4ab8-4a26-9349-b100032131f2" providerId="AD" clId="Web-{6FAADC3A-4C1D-6F0D-9D43-1F72C23B7DF5}" dt="2024-11-15T15:48:04.271" v="28" actId="20577"/>
          <ac:spMkLst>
            <pc:docMk/>
            <pc:sldMk cId="3639329578" sldId="412"/>
            <ac:spMk id="2" creationId="{C7386AA6-A1AC-4357-880E-F2079CE1D0AF}"/>
          </ac:spMkLst>
        </pc:spChg>
        <pc:spChg chg="del">
          <ac:chgData name="Vicky Flynn" userId="S::vicky@ngs.org.uk::f77b8da6-4ab8-4a26-9349-b100032131f2" providerId="AD" clId="Web-{6FAADC3A-4C1D-6F0D-9D43-1F72C23B7DF5}" dt="2024-11-15T15:48:14.600" v="29"/>
          <ac:spMkLst>
            <pc:docMk/>
            <pc:sldMk cId="3639329578" sldId="412"/>
            <ac:spMk id="3" creationId="{50CCE56E-C79E-4F2C-9F6F-06CB3A735DAF}"/>
          </ac:spMkLst>
        </pc:spChg>
        <pc:spChg chg="add del mod">
          <ac:chgData name="Vicky Flynn" userId="S::vicky@ngs.org.uk::f77b8da6-4ab8-4a26-9349-b100032131f2" providerId="AD" clId="Web-{6FAADC3A-4C1D-6F0D-9D43-1F72C23B7DF5}" dt="2024-11-15T15:48:24.491" v="31"/>
          <ac:spMkLst>
            <pc:docMk/>
            <pc:sldMk cId="3639329578" sldId="412"/>
            <ac:spMk id="6" creationId="{03B96CDD-8C9B-91A0-66A9-1E0CD483CECE}"/>
          </ac:spMkLst>
        </pc:spChg>
        <pc:spChg chg="add">
          <ac:chgData name="Vicky Flynn" userId="S::vicky@ngs.org.uk::f77b8da6-4ab8-4a26-9349-b100032131f2" providerId="AD" clId="Web-{6FAADC3A-4C1D-6F0D-9D43-1F72C23B7DF5}" dt="2024-11-15T15:48:15.678" v="30"/>
          <ac:spMkLst>
            <pc:docMk/>
            <pc:sldMk cId="3639329578" sldId="412"/>
            <ac:spMk id="10" creationId="{B4AF719D-D2A7-1C88-E9CE-0EB5E75ED8DD}"/>
          </ac:spMkLst>
        </pc:spChg>
        <pc:picChg chg="del">
          <ac:chgData name="Vicky Flynn" userId="S::vicky@ngs.org.uk::f77b8da6-4ab8-4a26-9349-b100032131f2" providerId="AD" clId="Web-{6FAADC3A-4C1D-6F0D-9D43-1F72C23B7DF5}" dt="2024-11-15T15:48:31.600" v="33"/>
          <ac:picMkLst>
            <pc:docMk/>
            <pc:sldMk cId="3639329578" sldId="412"/>
            <ac:picMk id="5" creationId="{F8B8C69B-7A01-47D0-9A29-AF21E766839F}"/>
          </ac:picMkLst>
        </pc:picChg>
        <pc:picChg chg="del">
          <ac:chgData name="Vicky Flynn" userId="S::vicky@ngs.org.uk::f77b8da6-4ab8-4a26-9349-b100032131f2" providerId="AD" clId="Web-{6FAADC3A-4C1D-6F0D-9D43-1F72C23B7DF5}" dt="2024-11-15T15:48:27.178" v="32"/>
          <ac:picMkLst>
            <pc:docMk/>
            <pc:sldMk cId="3639329578" sldId="412"/>
            <ac:picMk id="7" creationId="{1B1F2C9C-8F51-492B-B6FB-53DBB2758414}"/>
          </ac:picMkLst>
        </pc:picChg>
        <pc:picChg chg="mod ord">
          <ac:chgData name="Vicky Flynn" userId="S::vicky@ngs.org.uk::f77b8da6-4ab8-4a26-9349-b100032131f2" providerId="AD" clId="Web-{6FAADC3A-4C1D-6F0D-9D43-1F72C23B7DF5}" dt="2024-11-15T15:49:09.539" v="39" actId="1076"/>
          <ac:picMkLst>
            <pc:docMk/>
            <pc:sldMk cId="3639329578" sldId="412"/>
            <ac:picMk id="9" creationId="{E52A46A8-B702-42A7-A7E6-07648E04F7D1}"/>
          </ac:picMkLst>
        </pc:picChg>
        <pc:picChg chg="add mod">
          <ac:chgData name="Vicky Flynn" userId="S::vicky@ngs.org.uk::f77b8da6-4ab8-4a26-9349-b100032131f2" providerId="AD" clId="Web-{6FAADC3A-4C1D-6F0D-9D43-1F72C23B7DF5}" dt="2024-11-15T15:49:18.445" v="40" actId="14100"/>
          <ac:picMkLst>
            <pc:docMk/>
            <pc:sldMk cId="3639329578" sldId="412"/>
            <ac:picMk id="12" creationId="{9227B31F-3FD4-8E0A-0521-5A4CE4793500}"/>
          </ac:picMkLst>
        </pc:picChg>
      </pc:sldChg>
    </pc:docChg>
  </pc:docChgLst>
  <pc:docChgLst>
    <pc:chgData name="Vicky Flynn" userId="S::vicky@ngs.org.uk::f77b8da6-4ab8-4a26-9349-b100032131f2" providerId="AD" clId="Web-{105D414E-5FC1-7E7E-B583-40DCA5661E2F}"/>
    <pc:docChg chg="addSld delSld modSld sldOrd">
      <pc:chgData name="Vicky Flynn" userId="S::vicky@ngs.org.uk::f77b8da6-4ab8-4a26-9349-b100032131f2" providerId="AD" clId="Web-{105D414E-5FC1-7E7E-B583-40DCA5661E2F}" dt="2024-12-03T14:39:38.295" v="19"/>
      <pc:docMkLst>
        <pc:docMk/>
      </pc:docMkLst>
      <pc:sldChg chg="del">
        <pc:chgData name="Vicky Flynn" userId="S::vicky@ngs.org.uk::f77b8da6-4ab8-4a26-9349-b100032131f2" providerId="AD" clId="Web-{105D414E-5FC1-7E7E-B583-40DCA5661E2F}" dt="2024-12-03T14:37:24.307" v="0"/>
        <pc:sldMkLst>
          <pc:docMk/>
          <pc:sldMk cId="1730981891" sldId="409"/>
        </pc:sldMkLst>
      </pc:sldChg>
      <pc:sldChg chg="addSp delSp modSp new">
        <pc:chgData name="Vicky Flynn" userId="S::vicky@ngs.org.uk::f77b8da6-4ab8-4a26-9349-b100032131f2" providerId="AD" clId="Web-{105D414E-5FC1-7E7E-B583-40DCA5661E2F}" dt="2024-12-03T14:38:19.949" v="10" actId="1076"/>
        <pc:sldMkLst>
          <pc:docMk/>
          <pc:sldMk cId="972489865" sldId="413"/>
        </pc:sldMkLst>
        <pc:spChg chg="del">
          <ac:chgData name="Vicky Flynn" userId="S::vicky@ngs.org.uk::f77b8da6-4ab8-4a26-9349-b100032131f2" providerId="AD" clId="Web-{105D414E-5FC1-7E7E-B583-40DCA5661E2F}" dt="2024-12-03T14:38:15.949" v="9"/>
          <ac:spMkLst>
            <pc:docMk/>
            <pc:sldMk cId="972489865" sldId="413"/>
            <ac:spMk id="2" creationId="{E3324D46-F0CF-3F4C-BBB4-66D654CBACA6}"/>
          </ac:spMkLst>
        </pc:spChg>
        <pc:spChg chg="del">
          <ac:chgData name="Vicky Flynn" userId="S::vicky@ngs.org.uk::f77b8da6-4ab8-4a26-9349-b100032131f2" providerId="AD" clId="Web-{105D414E-5FC1-7E7E-B583-40DCA5661E2F}" dt="2024-12-03T14:37:44.417" v="2"/>
          <ac:spMkLst>
            <pc:docMk/>
            <pc:sldMk cId="972489865" sldId="413"/>
            <ac:spMk id="3" creationId="{E9F4E04D-D176-0446-2F15-E1E9DB2E7180}"/>
          </ac:spMkLst>
        </pc:spChg>
        <pc:picChg chg="add mod ord">
          <ac:chgData name="Vicky Flynn" userId="S::vicky@ngs.org.uk::f77b8da6-4ab8-4a26-9349-b100032131f2" providerId="AD" clId="Web-{105D414E-5FC1-7E7E-B583-40DCA5661E2F}" dt="2024-12-03T14:38:19.949" v="10" actId="1076"/>
          <ac:picMkLst>
            <pc:docMk/>
            <pc:sldMk cId="972489865" sldId="413"/>
            <ac:picMk id="4" creationId="{CDAE9B93-4B46-675D-5A4E-33EFDA0FFE74}"/>
          </ac:picMkLst>
        </pc:picChg>
      </pc:sldChg>
      <pc:sldChg chg="addSp delSp modSp new ord">
        <pc:chgData name="Vicky Flynn" userId="S::vicky@ngs.org.uk::f77b8da6-4ab8-4a26-9349-b100032131f2" providerId="AD" clId="Web-{105D414E-5FC1-7E7E-B583-40DCA5661E2F}" dt="2024-12-03T14:39:38.295" v="19"/>
        <pc:sldMkLst>
          <pc:docMk/>
          <pc:sldMk cId="1567964725" sldId="414"/>
        </pc:sldMkLst>
        <pc:spChg chg="del">
          <ac:chgData name="Vicky Flynn" userId="S::vicky@ngs.org.uk::f77b8da6-4ab8-4a26-9349-b100032131f2" providerId="AD" clId="Web-{105D414E-5FC1-7E7E-B583-40DCA5661E2F}" dt="2024-12-03T14:38:40.544" v="12"/>
          <ac:spMkLst>
            <pc:docMk/>
            <pc:sldMk cId="1567964725" sldId="414"/>
            <ac:spMk id="2" creationId="{92258CE7-E125-70D8-F426-81CB99D4AEA5}"/>
          </ac:spMkLst>
        </pc:spChg>
        <pc:spChg chg="del">
          <ac:chgData name="Vicky Flynn" userId="S::vicky@ngs.org.uk::f77b8da6-4ab8-4a26-9349-b100032131f2" providerId="AD" clId="Web-{105D414E-5FC1-7E7E-B583-40DCA5661E2F}" dt="2024-12-03T14:38:43.403" v="13"/>
          <ac:spMkLst>
            <pc:docMk/>
            <pc:sldMk cId="1567964725" sldId="414"/>
            <ac:spMk id="3" creationId="{88EBC9DC-8A66-EFC5-593C-6E00BC6397FE}"/>
          </ac:spMkLst>
        </pc:spChg>
        <pc:picChg chg="add mod">
          <ac:chgData name="Vicky Flynn" userId="S::vicky@ngs.org.uk::f77b8da6-4ab8-4a26-9349-b100032131f2" providerId="AD" clId="Web-{105D414E-5FC1-7E7E-B583-40DCA5661E2F}" dt="2024-12-03T14:39:25.982" v="18" actId="14100"/>
          <ac:picMkLst>
            <pc:docMk/>
            <pc:sldMk cId="1567964725" sldId="414"/>
            <ac:picMk id="4" creationId="{804C4651-27E0-98E9-0319-C1CED4BA9251}"/>
          </ac:picMkLst>
        </pc:picChg>
      </pc:sldChg>
    </pc:docChg>
  </pc:docChgLst>
  <pc:docChgLst>
    <pc:chgData name="Vicky Flynn" userId="S::vicky@ngs.org.uk::f77b8da6-4ab8-4a26-9349-b100032131f2" providerId="AD" clId="Web-{CAD7BD9D-1C11-123E-2CD0-1A21FA4416DE}"/>
    <pc:docChg chg="modSld">
      <pc:chgData name="Vicky Flynn" userId="S::vicky@ngs.org.uk::f77b8da6-4ab8-4a26-9349-b100032131f2" providerId="AD" clId="Web-{CAD7BD9D-1C11-123E-2CD0-1A21FA4416DE}" dt="2024-11-15T13:43:37.325" v="446" actId="20577"/>
      <pc:docMkLst>
        <pc:docMk/>
      </pc:docMkLst>
      <pc:sldChg chg="addSp modSp">
        <pc:chgData name="Vicky Flynn" userId="S::vicky@ngs.org.uk::f77b8da6-4ab8-4a26-9349-b100032131f2" providerId="AD" clId="Web-{CAD7BD9D-1C11-123E-2CD0-1A21FA4416DE}" dt="2024-11-15T13:08:50.617" v="10" actId="1076"/>
        <pc:sldMkLst>
          <pc:docMk/>
          <pc:sldMk cId="1213325049" sldId="278"/>
        </pc:sldMkLst>
        <pc:picChg chg="add mod ord">
          <ac:chgData name="Vicky Flynn" userId="S::vicky@ngs.org.uk::f77b8da6-4ab8-4a26-9349-b100032131f2" providerId="AD" clId="Web-{CAD7BD9D-1C11-123E-2CD0-1A21FA4416DE}" dt="2024-11-15T13:08:47.804" v="9" actId="1076"/>
          <ac:picMkLst>
            <pc:docMk/>
            <pc:sldMk cId="1213325049" sldId="278"/>
            <ac:picMk id="4" creationId="{DE3F806D-D63F-DDC0-93E7-E31A60546A3C}"/>
          </ac:picMkLst>
        </pc:picChg>
        <pc:picChg chg="mod">
          <ac:chgData name="Vicky Flynn" userId="S::vicky@ngs.org.uk::f77b8da6-4ab8-4a26-9349-b100032131f2" providerId="AD" clId="Web-{CAD7BD9D-1C11-123E-2CD0-1A21FA4416DE}" dt="2024-11-15T13:08:50.617" v="10" actId="1076"/>
          <ac:picMkLst>
            <pc:docMk/>
            <pc:sldMk cId="1213325049" sldId="278"/>
            <ac:picMk id="5" creationId="{0BD82B9A-2B5A-4FCC-B9C9-52A1B139D92D}"/>
          </ac:picMkLst>
        </pc:picChg>
      </pc:sldChg>
      <pc:sldChg chg="modSp">
        <pc:chgData name="Vicky Flynn" userId="S::vicky@ngs.org.uk::f77b8da6-4ab8-4a26-9349-b100032131f2" providerId="AD" clId="Web-{CAD7BD9D-1C11-123E-2CD0-1A21FA4416DE}" dt="2024-11-15T13:09:17.946" v="13" actId="20577"/>
        <pc:sldMkLst>
          <pc:docMk/>
          <pc:sldMk cId="1667184106" sldId="279"/>
        </pc:sldMkLst>
        <pc:spChg chg="mod">
          <ac:chgData name="Vicky Flynn" userId="S::vicky@ngs.org.uk::f77b8da6-4ab8-4a26-9349-b100032131f2" providerId="AD" clId="Web-{CAD7BD9D-1C11-123E-2CD0-1A21FA4416DE}" dt="2024-11-15T13:09:17.946" v="13" actId="20577"/>
          <ac:spMkLst>
            <pc:docMk/>
            <pc:sldMk cId="1667184106" sldId="279"/>
            <ac:spMk id="3" creationId="{2F1F2088-8D91-4FD2-BD21-C7DB136C2AA9}"/>
          </ac:spMkLst>
        </pc:spChg>
      </pc:sldChg>
      <pc:sldChg chg="modSp">
        <pc:chgData name="Vicky Flynn" userId="S::vicky@ngs.org.uk::f77b8da6-4ab8-4a26-9349-b100032131f2" providerId="AD" clId="Web-{CAD7BD9D-1C11-123E-2CD0-1A21FA4416DE}" dt="2024-11-15T13:10:09.058" v="16" actId="20577"/>
        <pc:sldMkLst>
          <pc:docMk/>
          <pc:sldMk cId="1919523986" sldId="283"/>
        </pc:sldMkLst>
        <pc:spChg chg="mod">
          <ac:chgData name="Vicky Flynn" userId="S::vicky@ngs.org.uk::f77b8da6-4ab8-4a26-9349-b100032131f2" providerId="AD" clId="Web-{CAD7BD9D-1C11-123E-2CD0-1A21FA4416DE}" dt="2024-11-15T13:10:09.058" v="16" actId="20577"/>
          <ac:spMkLst>
            <pc:docMk/>
            <pc:sldMk cId="1919523986" sldId="283"/>
            <ac:spMk id="3" creationId="{7C5038EC-EB34-40EA-B9A2-7F188597B894}"/>
          </ac:spMkLst>
        </pc:spChg>
      </pc:sldChg>
      <pc:sldChg chg="modSp">
        <pc:chgData name="Vicky Flynn" userId="S::vicky@ngs.org.uk::f77b8da6-4ab8-4a26-9349-b100032131f2" providerId="AD" clId="Web-{CAD7BD9D-1C11-123E-2CD0-1A21FA4416DE}" dt="2024-11-15T13:15:52.024" v="90" actId="1076"/>
        <pc:sldMkLst>
          <pc:docMk/>
          <pc:sldMk cId="2219380468" sldId="290"/>
        </pc:sldMkLst>
        <pc:spChg chg="mod">
          <ac:chgData name="Vicky Flynn" userId="S::vicky@ngs.org.uk::f77b8da6-4ab8-4a26-9349-b100032131f2" providerId="AD" clId="Web-{CAD7BD9D-1C11-123E-2CD0-1A21FA4416DE}" dt="2024-11-15T13:15:43.602" v="89" actId="14100"/>
          <ac:spMkLst>
            <pc:docMk/>
            <pc:sldMk cId="2219380468" sldId="290"/>
            <ac:spMk id="2" creationId="{6932A566-7EE3-419F-9FB8-2CEC831BE7D8}"/>
          </ac:spMkLst>
        </pc:spChg>
        <pc:spChg chg="mod">
          <ac:chgData name="Vicky Flynn" userId="S::vicky@ngs.org.uk::f77b8da6-4ab8-4a26-9349-b100032131f2" providerId="AD" clId="Web-{CAD7BD9D-1C11-123E-2CD0-1A21FA4416DE}" dt="2024-11-15T13:15:32.430" v="88" actId="20577"/>
          <ac:spMkLst>
            <pc:docMk/>
            <pc:sldMk cId="2219380468" sldId="290"/>
            <ac:spMk id="3" creationId="{4B9CCCF3-0E07-4FF3-A1A5-4A5F8B669D63}"/>
          </ac:spMkLst>
        </pc:spChg>
        <pc:picChg chg="mod">
          <ac:chgData name="Vicky Flynn" userId="S::vicky@ngs.org.uk::f77b8da6-4ab8-4a26-9349-b100032131f2" providerId="AD" clId="Web-{CAD7BD9D-1C11-123E-2CD0-1A21FA4416DE}" dt="2024-11-15T13:15:52.024" v="90" actId="1076"/>
          <ac:picMkLst>
            <pc:docMk/>
            <pc:sldMk cId="2219380468" sldId="290"/>
            <ac:picMk id="6" creationId="{349D40ED-3737-4853-9EE6-163BA51C35A9}"/>
          </ac:picMkLst>
        </pc:picChg>
      </pc:sldChg>
      <pc:sldChg chg="addSp delSp modSp">
        <pc:chgData name="Vicky Flynn" userId="S::vicky@ngs.org.uk::f77b8da6-4ab8-4a26-9349-b100032131f2" providerId="AD" clId="Web-{CAD7BD9D-1C11-123E-2CD0-1A21FA4416DE}" dt="2024-11-15T13:12:18.313" v="48" actId="14100"/>
        <pc:sldMkLst>
          <pc:docMk/>
          <pc:sldMk cId="3709638035" sldId="292"/>
        </pc:sldMkLst>
        <pc:spChg chg="mod">
          <ac:chgData name="Vicky Flynn" userId="S::vicky@ngs.org.uk::f77b8da6-4ab8-4a26-9349-b100032131f2" providerId="AD" clId="Web-{CAD7BD9D-1C11-123E-2CD0-1A21FA4416DE}" dt="2024-11-15T13:11:10.216" v="39" actId="14100"/>
          <ac:spMkLst>
            <pc:docMk/>
            <pc:sldMk cId="3709638035" sldId="292"/>
            <ac:spMk id="2" creationId="{37E3E022-1F0E-471B-99F1-1F6C61A65ADE}"/>
          </ac:spMkLst>
        </pc:spChg>
        <pc:spChg chg="mod">
          <ac:chgData name="Vicky Flynn" userId="S::vicky@ngs.org.uk::f77b8da6-4ab8-4a26-9349-b100032131f2" providerId="AD" clId="Web-{CAD7BD9D-1C11-123E-2CD0-1A21FA4416DE}" dt="2024-11-15T13:11:06.591" v="38" actId="14100"/>
          <ac:spMkLst>
            <pc:docMk/>
            <pc:sldMk cId="3709638035" sldId="292"/>
            <ac:spMk id="3" creationId="{7091B693-73D4-4BC8-B534-D04FD4E5C3E7}"/>
          </ac:spMkLst>
        </pc:spChg>
        <pc:picChg chg="add mod">
          <ac:chgData name="Vicky Flynn" userId="S::vicky@ngs.org.uk::f77b8da6-4ab8-4a26-9349-b100032131f2" providerId="AD" clId="Web-{CAD7BD9D-1C11-123E-2CD0-1A21FA4416DE}" dt="2024-11-15T13:12:18.313" v="48" actId="14100"/>
          <ac:picMkLst>
            <pc:docMk/>
            <pc:sldMk cId="3709638035" sldId="292"/>
            <ac:picMk id="5" creationId="{765C2CD3-EA19-7778-50B6-201C0F2B746F}"/>
          </ac:picMkLst>
        </pc:picChg>
        <pc:picChg chg="del">
          <ac:chgData name="Vicky Flynn" userId="S::vicky@ngs.org.uk::f77b8da6-4ab8-4a26-9349-b100032131f2" providerId="AD" clId="Web-{CAD7BD9D-1C11-123E-2CD0-1A21FA4416DE}" dt="2024-11-15T13:11:17.935" v="40"/>
          <ac:picMkLst>
            <pc:docMk/>
            <pc:sldMk cId="3709638035" sldId="292"/>
            <ac:picMk id="1026" creationId="{F0840C95-F255-4266-A463-CDD826D97156}"/>
          </ac:picMkLst>
        </pc:picChg>
      </pc:sldChg>
      <pc:sldChg chg="addSp delSp modSp">
        <pc:chgData name="Vicky Flynn" userId="S::vicky@ngs.org.uk::f77b8da6-4ab8-4a26-9349-b100032131f2" providerId="AD" clId="Web-{CAD7BD9D-1C11-123E-2CD0-1A21FA4416DE}" dt="2024-11-15T13:17:44.451" v="98" actId="20577"/>
        <pc:sldMkLst>
          <pc:docMk/>
          <pc:sldMk cId="3332271272" sldId="293"/>
        </pc:sldMkLst>
        <pc:spChg chg="mod">
          <ac:chgData name="Vicky Flynn" userId="S::vicky@ngs.org.uk::f77b8da6-4ab8-4a26-9349-b100032131f2" providerId="AD" clId="Web-{CAD7BD9D-1C11-123E-2CD0-1A21FA4416DE}" dt="2024-11-15T13:17:44.451" v="98" actId="20577"/>
          <ac:spMkLst>
            <pc:docMk/>
            <pc:sldMk cId="3332271272" sldId="293"/>
            <ac:spMk id="5" creationId="{2B03CB58-7C51-4407-AAE3-E8EC9A737276}"/>
          </ac:spMkLst>
        </pc:spChg>
        <pc:picChg chg="del">
          <ac:chgData name="Vicky Flynn" userId="S::vicky@ngs.org.uk::f77b8da6-4ab8-4a26-9349-b100032131f2" providerId="AD" clId="Web-{CAD7BD9D-1C11-123E-2CD0-1A21FA4416DE}" dt="2024-11-15T13:16:13.682" v="91"/>
          <ac:picMkLst>
            <pc:docMk/>
            <pc:sldMk cId="3332271272" sldId="293"/>
            <ac:picMk id="3" creationId="{1E1FDDED-DB03-171C-C0B3-F37998491DED}"/>
          </ac:picMkLst>
        </pc:picChg>
        <pc:picChg chg="add mod">
          <ac:chgData name="Vicky Flynn" userId="S::vicky@ngs.org.uk::f77b8da6-4ab8-4a26-9349-b100032131f2" providerId="AD" clId="Web-{CAD7BD9D-1C11-123E-2CD0-1A21FA4416DE}" dt="2024-11-15T13:16:44.495" v="93" actId="1076"/>
          <ac:picMkLst>
            <pc:docMk/>
            <pc:sldMk cId="3332271272" sldId="293"/>
            <ac:picMk id="4" creationId="{EAA8A4A5-CB98-42DC-DBC0-7C90654C26A7}"/>
          </ac:picMkLst>
        </pc:picChg>
      </pc:sldChg>
      <pc:sldChg chg="modSp">
        <pc:chgData name="Vicky Flynn" userId="S::vicky@ngs.org.uk::f77b8da6-4ab8-4a26-9349-b100032131f2" providerId="AD" clId="Web-{CAD7BD9D-1C11-123E-2CD0-1A21FA4416DE}" dt="2024-11-15T13:18:17.171" v="99" actId="1076"/>
        <pc:sldMkLst>
          <pc:docMk/>
          <pc:sldMk cId="1583321695" sldId="301"/>
        </pc:sldMkLst>
        <pc:picChg chg="mod">
          <ac:chgData name="Vicky Flynn" userId="S::vicky@ngs.org.uk::f77b8da6-4ab8-4a26-9349-b100032131f2" providerId="AD" clId="Web-{CAD7BD9D-1C11-123E-2CD0-1A21FA4416DE}" dt="2024-11-15T13:18:17.171" v="99" actId="1076"/>
          <ac:picMkLst>
            <pc:docMk/>
            <pc:sldMk cId="1583321695" sldId="301"/>
            <ac:picMk id="3" creationId="{EC4979DD-4F4F-4553-A3FA-2F5535625388}"/>
          </ac:picMkLst>
        </pc:picChg>
      </pc:sldChg>
      <pc:sldChg chg="modSp">
        <pc:chgData name="Vicky Flynn" userId="S::vicky@ngs.org.uk::f77b8da6-4ab8-4a26-9349-b100032131f2" providerId="AD" clId="Web-{CAD7BD9D-1C11-123E-2CD0-1A21FA4416DE}" dt="2024-11-15T13:24:15.013" v="151" actId="14100"/>
        <pc:sldMkLst>
          <pc:docMk/>
          <pc:sldMk cId="2545767455" sldId="302"/>
        </pc:sldMkLst>
        <pc:spChg chg="mod">
          <ac:chgData name="Vicky Flynn" userId="S::vicky@ngs.org.uk::f77b8da6-4ab8-4a26-9349-b100032131f2" providerId="AD" clId="Web-{CAD7BD9D-1C11-123E-2CD0-1A21FA4416DE}" dt="2024-11-15T13:24:11.154" v="150" actId="1076"/>
          <ac:spMkLst>
            <pc:docMk/>
            <pc:sldMk cId="2545767455" sldId="302"/>
            <ac:spMk id="2" creationId="{1DEBCB3B-4890-4405-A532-7F2A921A2C8E}"/>
          </ac:spMkLst>
        </pc:spChg>
        <pc:picChg chg="mod">
          <ac:chgData name="Vicky Flynn" userId="S::vicky@ngs.org.uk::f77b8da6-4ab8-4a26-9349-b100032131f2" providerId="AD" clId="Web-{CAD7BD9D-1C11-123E-2CD0-1A21FA4416DE}" dt="2024-11-15T13:24:15.013" v="151" actId="14100"/>
          <ac:picMkLst>
            <pc:docMk/>
            <pc:sldMk cId="2545767455" sldId="302"/>
            <ac:picMk id="5" creationId="{60BD1F8C-C2A7-44FC-B4FD-48F67D61699D}"/>
          </ac:picMkLst>
        </pc:picChg>
      </pc:sldChg>
      <pc:sldChg chg="addSp delSp modSp">
        <pc:chgData name="Vicky Flynn" userId="S::vicky@ngs.org.uk::f77b8da6-4ab8-4a26-9349-b100032131f2" providerId="AD" clId="Web-{CAD7BD9D-1C11-123E-2CD0-1A21FA4416DE}" dt="2024-11-15T13:19:28.736" v="125" actId="20577"/>
        <pc:sldMkLst>
          <pc:docMk/>
          <pc:sldMk cId="3328292453" sldId="307"/>
        </pc:sldMkLst>
        <pc:spChg chg="mod">
          <ac:chgData name="Vicky Flynn" userId="S::vicky@ngs.org.uk::f77b8da6-4ab8-4a26-9349-b100032131f2" providerId="AD" clId="Web-{CAD7BD9D-1C11-123E-2CD0-1A21FA4416DE}" dt="2024-11-15T13:19:28.736" v="125" actId="20577"/>
          <ac:spMkLst>
            <pc:docMk/>
            <pc:sldMk cId="3328292453" sldId="307"/>
            <ac:spMk id="5" creationId="{6D391130-32DA-4D6F-94A1-02716AE9AD50}"/>
          </ac:spMkLst>
        </pc:spChg>
        <pc:picChg chg="del">
          <ac:chgData name="Vicky Flynn" userId="S::vicky@ngs.org.uk::f77b8da6-4ab8-4a26-9349-b100032131f2" providerId="AD" clId="Web-{CAD7BD9D-1C11-123E-2CD0-1A21FA4416DE}" dt="2024-11-15T13:18:34.140" v="101"/>
          <ac:picMkLst>
            <pc:docMk/>
            <pc:sldMk cId="3328292453" sldId="307"/>
            <ac:picMk id="2" creationId="{76780E3F-D609-4FB9-BFC1-1C7AE34B42EA}"/>
          </ac:picMkLst>
        </pc:picChg>
        <pc:picChg chg="add mod ord">
          <ac:chgData name="Vicky Flynn" userId="S::vicky@ngs.org.uk::f77b8da6-4ab8-4a26-9349-b100032131f2" providerId="AD" clId="Web-{CAD7BD9D-1C11-123E-2CD0-1A21FA4416DE}" dt="2024-11-15T13:19:15.173" v="106"/>
          <ac:picMkLst>
            <pc:docMk/>
            <pc:sldMk cId="3328292453" sldId="307"/>
            <ac:picMk id="3" creationId="{68656A26-7738-FFD2-A2EE-52FCCC395BD3}"/>
          </ac:picMkLst>
        </pc:picChg>
      </pc:sldChg>
      <pc:sldChg chg="addSp delSp modSp">
        <pc:chgData name="Vicky Flynn" userId="S::vicky@ngs.org.uk::f77b8da6-4ab8-4a26-9349-b100032131f2" providerId="AD" clId="Web-{CAD7BD9D-1C11-123E-2CD0-1A21FA4416DE}" dt="2024-11-15T13:21:55.461" v="130"/>
        <pc:sldMkLst>
          <pc:docMk/>
          <pc:sldMk cId="543075787" sldId="308"/>
        </pc:sldMkLst>
        <pc:picChg chg="del">
          <ac:chgData name="Vicky Flynn" userId="S::vicky@ngs.org.uk::f77b8da6-4ab8-4a26-9349-b100032131f2" providerId="AD" clId="Web-{CAD7BD9D-1C11-123E-2CD0-1A21FA4416DE}" dt="2024-11-15T13:21:27.366" v="126"/>
          <ac:picMkLst>
            <pc:docMk/>
            <pc:sldMk cId="543075787" sldId="308"/>
            <ac:picMk id="3" creationId="{2A8F14AF-6559-415B-BEDC-BD7177DF29F0}"/>
          </ac:picMkLst>
        </pc:picChg>
        <pc:picChg chg="add mod ord">
          <ac:chgData name="Vicky Flynn" userId="S::vicky@ngs.org.uk::f77b8da6-4ab8-4a26-9349-b100032131f2" providerId="AD" clId="Web-{CAD7BD9D-1C11-123E-2CD0-1A21FA4416DE}" dt="2024-11-15T13:21:55.461" v="130"/>
          <ac:picMkLst>
            <pc:docMk/>
            <pc:sldMk cId="543075787" sldId="308"/>
            <ac:picMk id="4" creationId="{22777724-AD38-74FE-BC57-02EEE87D4B9E}"/>
          </ac:picMkLst>
        </pc:picChg>
      </pc:sldChg>
      <pc:sldChg chg="addSp delSp modSp">
        <pc:chgData name="Vicky Flynn" userId="S::vicky@ngs.org.uk::f77b8da6-4ab8-4a26-9349-b100032131f2" providerId="AD" clId="Web-{CAD7BD9D-1C11-123E-2CD0-1A21FA4416DE}" dt="2024-11-15T13:23:52.278" v="149"/>
        <pc:sldMkLst>
          <pc:docMk/>
          <pc:sldMk cId="3229692909" sldId="393"/>
        </pc:sldMkLst>
        <pc:spChg chg="mod">
          <ac:chgData name="Vicky Flynn" userId="S::vicky@ngs.org.uk::f77b8da6-4ab8-4a26-9349-b100032131f2" providerId="AD" clId="Web-{CAD7BD9D-1C11-123E-2CD0-1A21FA4416DE}" dt="2024-11-15T13:23:29.886" v="144" actId="20577"/>
          <ac:spMkLst>
            <pc:docMk/>
            <pc:sldMk cId="3229692909" sldId="393"/>
            <ac:spMk id="2" creationId="{5D43D980-35C6-4DD9-B1D7-3960E6BD4224}"/>
          </ac:spMkLst>
        </pc:spChg>
        <pc:picChg chg="add mod ord">
          <ac:chgData name="Vicky Flynn" userId="S::vicky@ngs.org.uk::f77b8da6-4ab8-4a26-9349-b100032131f2" providerId="AD" clId="Web-{CAD7BD9D-1C11-123E-2CD0-1A21FA4416DE}" dt="2024-11-15T13:23:52.278" v="149"/>
          <ac:picMkLst>
            <pc:docMk/>
            <pc:sldMk cId="3229692909" sldId="393"/>
            <ac:picMk id="3" creationId="{48AFD067-386C-1236-7C76-ADD6C08DA75A}"/>
          </ac:picMkLst>
        </pc:picChg>
        <pc:picChg chg="del">
          <ac:chgData name="Vicky Flynn" userId="S::vicky@ngs.org.uk::f77b8da6-4ab8-4a26-9349-b100032131f2" providerId="AD" clId="Web-{CAD7BD9D-1C11-123E-2CD0-1A21FA4416DE}" dt="2024-11-15T13:23:09.745" v="131"/>
          <ac:picMkLst>
            <pc:docMk/>
            <pc:sldMk cId="3229692909" sldId="393"/>
            <ac:picMk id="4" creationId="{B456B447-8ED2-4FD2-8067-CCEB5EF55E6F}"/>
          </ac:picMkLst>
        </pc:picChg>
      </pc:sldChg>
      <pc:sldChg chg="modSp">
        <pc:chgData name="Vicky Flynn" userId="S::vicky@ngs.org.uk::f77b8da6-4ab8-4a26-9349-b100032131f2" providerId="AD" clId="Web-{CAD7BD9D-1C11-123E-2CD0-1A21FA4416DE}" dt="2024-11-15T13:24:41.499" v="154" actId="20577"/>
        <pc:sldMkLst>
          <pc:docMk/>
          <pc:sldMk cId="1452544717" sldId="394"/>
        </pc:sldMkLst>
        <pc:spChg chg="mod">
          <ac:chgData name="Vicky Flynn" userId="S::vicky@ngs.org.uk::f77b8da6-4ab8-4a26-9349-b100032131f2" providerId="AD" clId="Web-{CAD7BD9D-1C11-123E-2CD0-1A21FA4416DE}" dt="2024-11-15T13:24:41.499" v="154" actId="20577"/>
          <ac:spMkLst>
            <pc:docMk/>
            <pc:sldMk cId="1452544717" sldId="394"/>
            <ac:spMk id="3" creationId="{50CCE56E-C79E-4F2C-9F6F-06CB3A735DAF}"/>
          </ac:spMkLst>
        </pc:spChg>
      </pc:sldChg>
      <pc:sldChg chg="modSp">
        <pc:chgData name="Vicky Flynn" userId="S::vicky@ngs.org.uk::f77b8da6-4ab8-4a26-9349-b100032131f2" providerId="AD" clId="Web-{CAD7BD9D-1C11-123E-2CD0-1A21FA4416DE}" dt="2024-11-15T13:25:07.218" v="157" actId="20577"/>
        <pc:sldMkLst>
          <pc:docMk/>
          <pc:sldMk cId="3135852885" sldId="403"/>
        </pc:sldMkLst>
        <pc:spChg chg="mod">
          <ac:chgData name="Vicky Flynn" userId="S::vicky@ngs.org.uk::f77b8da6-4ab8-4a26-9349-b100032131f2" providerId="AD" clId="Web-{CAD7BD9D-1C11-123E-2CD0-1A21FA4416DE}" dt="2024-11-15T13:24:48.046" v="155" actId="20577"/>
          <ac:spMkLst>
            <pc:docMk/>
            <pc:sldMk cId="3135852885" sldId="403"/>
            <ac:spMk id="2" creationId="{00000000-0000-0000-0000-000000000000}"/>
          </ac:spMkLst>
        </pc:spChg>
        <pc:spChg chg="mod">
          <ac:chgData name="Vicky Flynn" userId="S::vicky@ngs.org.uk::f77b8da6-4ab8-4a26-9349-b100032131f2" providerId="AD" clId="Web-{CAD7BD9D-1C11-123E-2CD0-1A21FA4416DE}" dt="2024-11-15T13:25:07.218" v="157" actId="20577"/>
          <ac:spMkLst>
            <pc:docMk/>
            <pc:sldMk cId="3135852885" sldId="403"/>
            <ac:spMk id="13" creationId="{CAB8D7A4-F6B4-4D90-A413-0757226E198F}"/>
          </ac:spMkLst>
        </pc:spChg>
      </pc:sldChg>
      <pc:sldChg chg="addSp delSp modSp">
        <pc:chgData name="Vicky Flynn" userId="S::vicky@ngs.org.uk::f77b8da6-4ab8-4a26-9349-b100032131f2" providerId="AD" clId="Web-{CAD7BD9D-1C11-123E-2CD0-1A21FA4416DE}" dt="2024-11-15T13:37:48.124" v="416" actId="20577"/>
        <pc:sldMkLst>
          <pc:docMk/>
          <pc:sldMk cId="3975391870" sldId="407"/>
        </pc:sldMkLst>
        <pc:spChg chg="mod">
          <ac:chgData name="Vicky Flynn" userId="S::vicky@ngs.org.uk::f77b8da6-4ab8-4a26-9349-b100032131f2" providerId="AD" clId="Web-{CAD7BD9D-1C11-123E-2CD0-1A21FA4416DE}" dt="2024-11-15T13:25:18.156" v="158" actId="20577"/>
          <ac:spMkLst>
            <pc:docMk/>
            <pc:sldMk cId="3975391870" sldId="407"/>
            <ac:spMk id="2" creationId="{00000000-0000-0000-0000-000000000000}"/>
          </ac:spMkLst>
        </pc:spChg>
        <pc:spChg chg="add del mod">
          <ac:chgData name="Vicky Flynn" userId="S::vicky@ngs.org.uk::f77b8da6-4ab8-4a26-9349-b100032131f2" providerId="AD" clId="Web-{CAD7BD9D-1C11-123E-2CD0-1A21FA4416DE}" dt="2024-11-15T13:34:13.506" v="299"/>
          <ac:spMkLst>
            <pc:docMk/>
            <pc:sldMk cId="3975391870" sldId="407"/>
            <ac:spMk id="3" creationId="{FF1AD4A6-76F3-0968-BA97-958A97262788}"/>
          </ac:spMkLst>
        </pc:spChg>
        <pc:spChg chg="add del mod">
          <ac:chgData name="Vicky Flynn" userId="S::vicky@ngs.org.uk::f77b8da6-4ab8-4a26-9349-b100032131f2" providerId="AD" clId="Web-{CAD7BD9D-1C11-123E-2CD0-1A21FA4416DE}" dt="2024-11-15T13:36:11.870" v="359"/>
          <ac:spMkLst>
            <pc:docMk/>
            <pc:sldMk cId="3975391870" sldId="407"/>
            <ac:spMk id="6" creationId="{3E41620C-1DDA-DD5E-AE74-F08674A6450E}"/>
          </ac:spMkLst>
        </pc:spChg>
        <pc:spChg chg="mod">
          <ac:chgData name="Vicky Flynn" userId="S::vicky@ngs.org.uk::f77b8da6-4ab8-4a26-9349-b100032131f2" providerId="AD" clId="Web-{CAD7BD9D-1C11-123E-2CD0-1A21FA4416DE}" dt="2024-11-15T13:29:03.509" v="195" actId="1076"/>
          <ac:spMkLst>
            <pc:docMk/>
            <pc:sldMk cId="3975391870" sldId="407"/>
            <ac:spMk id="7" creationId="{E953B57C-B80B-442E-A3D2-04DBB13C7291}"/>
          </ac:spMkLst>
        </pc:spChg>
        <pc:spChg chg="add mod">
          <ac:chgData name="Vicky Flynn" userId="S::vicky@ngs.org.uk::f77b8da6-4ab8-4a26-9349-b100032131f2" providerId="AD" clId="Web-{CAD7BD9D-1C11-123E-2CD0-1A21FA4416DE}" dt="2024-11-15T13:35:43.494" v="350" actId="1076"/>
          <ac:spMkLst>
            <pc:docMk/>
            <pc:sldMk cId="3975391870" sldId="407"/>
            <ac:spMk id="9" creationId="{318EE2F7-15FD-FE0E-298D-8DCBA2773D9A}"/>
          </ac:spMkLst>
        </pc:spChg>
        <pc:spChg chg="add del mod ord">
          <ac:chgData name="Vicky Flynn" userId="S::vicky@ngs.org.uk::f77b8da6-4ab8-4a26-9349-b100032131f2" providerId="AD" clId="Web-{CAD7BD9D-1C11-123E-2CD0-1A21FA4416DE}" dt="2024-11-15T13:35:32.618" v="346"/>
          <ac:spMkLst>
            <pc:docMk/>
            <pc:sldMk cId="3975391870" sldId="407"/>
            <ac:spMk id="10" creationId="{1CB5132B-D50F-9338-57C2-79D088D971BE}"/>
          </ac:spMkLst>
        </pc:spChg>
        <pc:spChg chg="add del">
          <ac:chgData name="Vicky Flynn" userId="S::vicky@ngs.org.uk::f77b8da6-4ab8-4a26-9349-b100032131f2" providerId="AD" clId="Web-{CAD7BD9D-1C11-123E-2CD0-1A21FA4416DE}" dt="2024-11-15T13:34:18.209" v="301"/>
          <ac:spMkLst>
            <pc:docMk/>
            <pc:sldMk cId="3975391870" sldId="407"/>
            <ac:spMk id="11" creationId="{FF1AD4A6-76F3-0968-BA97-958A97262788}"/>
          </ac:spMkLst>
        </pc:spChg>
        <pc:spChg chg="add mod">
          <ac:chgData name="Vicky Flynn" userId="S::vicky@ngs.org.uk::f77b8da6-4ab8-4a26-9349-b100032131f2" providerId="AD" clId="Web-{CAD7BD9D-1C11-123E-2CD0-1A21FA4416DE}" dt="2024-11-15T13:34:44.132" v="315" actId="20577"/>
          <ac:spMkLst>
            <pc:docMk/>
            <pc:sldMk cId="3975391870" sldId="407"/>
            <ac:spMk id="12" creationId="{408A8774-AD2B-3592-4B7C-FF1606B1AE33}"/>
          </ac:spMkLst>
        </pc:spChg>
        <pc:spChg chg="add mod">
          <ac:chgData name="Vicky Flynn" userId="S::vicky@ngs.org.uk::f77b8da6-4ab8-4a26-9349-b100032131f2" providerId="AD" clId="Web-{CAD7BD9D-1C11-123E-2CD0-1A21FA4416DE}" dt="2024-11-15T13:35:03.148" v="328" actId="20577"/>
          <ac:spMkLst>
            <pc:docMk/>
            <pc:sldMk cId="3975391870" sldId="407"/>
            <ac:spMk id="14" creationId="{F4897209-AE40-EFD0-A15C-A6983CA831EC}"/>
          </ac:spMkLst>
        </pc:spChg>
        <pc:spChg chg="add mod">
          <ac:chgData name="Vicky Flynn" userId="S::vicky@ngs.org.uk::f77b8da6-4ab8-4a26-9349-b100032131f2" providerId="AD" clId="Web-{CAD7BD9D-1C11-123E-2CD0-1A21FA4416DE}" dt="2024-11-15T13:35:28.227" v="345" actId="20577"/>
          <ac:spMkLst>
            <pc:docMk/>
            <pc:sldMk cId="3975391870" sldId="407"/>
            <ac:spMk id="15" creationId="{ECAE66FF-AF4D-9437-7283-A3B3A38BAE79}"/>
          </ac:spMkLst>
        </pc:spChg>
        <pc:spChg chg="add mod">
          <ac:chgData name="Vicky Flynn" userId="S::vicky@ngs.org.uk::f77b8da6-4ab8-4a26-9349-b100032131f2" providerId="AD" clId="Web-{CAD7BD9D-1C11-123E-2CD0-1A21FA4416DE}" dt="2024-11-15T13:37:21.591" v="402" actId="20577"/>
          <ac:spMkLst>
            <pc:docMk/>
            <pc:sldMk cId="3975391870" sldId="407"/>
            <ac:spMk id="16" creationId="{B0C46C42-8F2F-D4C0-0278-D5B6EBFDFD92}"/>
          </ac:spMkLst>
        </pc:spChg>
        <pc:spChg chg="add mod">
          <ac:chgData name="Vicky Flynn" userId="S::vicky@ngs.org.uk::f77b8da6-4ab8-4a26-9349-b100032131f2" providerId="AD" clId="Web-{CAD7BD9D-1C11-123E-2CD0-1A21FA4416DE}" dt="2024-11-15T13:37:48.124" v="416" actId="20577"/>
          <ac:spMkLst>
            <pc:docMk/>
            <pc:sldMk cId="3975391870" sldId="407"/>
            <ac:spMk id="21" creationId="{FC3535EC-2EEB-0BAA-97D8-261369B8BE35}"/>
          </ac:spMkLst>
        </pc:spChg>
        <pc:picChg chg="add del mod">
          <ac:chgData name="Vicky Flynn" userId="S::vicky@ngs.org.uk::f77b8da6-4ab8-4a26-9349-b100032131f2" providerId="AD" clId="Web-{CAD7BD9D-1C11-123E-2CD0-1A21FA4416DE}" dt="2024-11-15T13:30:44.404" v="222"/>
          <ac:picMkLst>
            <pc:docMk/>
            <pc:sldMk cId="3975391870" sldId="407"/>
            <ac:picMk id="5" creationId="{3D5591E3-88B2-BD71-D8F6-7AB56B4E2A5B}"/>
          </ac:picMkLst>
        </pc:picChg>
        <pc:picChg chg="del mod">
          <ac:chgData name="Vicky Flynn" userId="S::vicky@ngs.org.uk::f77b8da6-4ab8-4a26-9349-b100032131f2" providerId="AD" clId="Web-{CAD7BD9D-1C11-123E-2CD0-1A21FA4416DE}" dt="2024-11-15T13:33:59.880" v="298"/>
          <ac:picMkLst>
            <pc:docMk/>
            <pc:sldMk cId="3975391870" sldId="407"/>
            <ac:picMk id="8" creationId="{C2798A7C-3BA3-5DE4-0BD6-7320D65D5B97}"/>
          </ac:picMkLst>
        </pc:picChg>
        <pc:picChg chg="del">
          <ac:chgData name="Vicky Flynn" userId="S::vicky@ngs.org.uk::f77b8da6-4ab8-4a26-9349-b100032131f2" providerId="AD" clId="Web-{CAD7BD9D-1C11-123E-2CD0-1A21FA4416DE}" dt="2024-11-15T13:35:34.149" v="347"/>
          <ac:picMkLst>
            <pc:docMk/>
            <pc:sldMk cId="3975391870" sldId="407"/>
            <ac:picMk id="13" creationId="{210DD61E-D429-3ECD-A6CA-0DBC8C55634E}"/>
          </ac:picMkLst>
        </pc:picChg>
        <pc:picChg chg="del">
          <ac:chgData name="Vicky Flynn" userId="S::vicky@ngs.org.uk::f77b8da6-4ab8-4a26-9349-b100032131f2" providerId="AD" clId="Web-{CAD7BD9D-1C11-123E-2CD0-1A21FA4416DE}" dt="2024-11-15T13:35:04.242" v="329"/>
          <ac:picMkLst>
            <pc:docMk/>
            <pc:sldMk cId="3975391870" sldId="407"/>
            <ac:picMk id="17" creationId="{2E9E68A5-D403-8938-729A-AED176BC4099}"/>
          </ac:picMkLst>
        </pc:picChg>
        <pc:picChg chg="del">
          <ac:chgData name="Vicky Flynn" userId="S::vicky@ngs.org.uk::f77b8da6-4ab8-4a26-9349-b100032131f2" providerId="AD" clId="Web-{CAD7BD9D-1C11-123E-2CD0-1A21FA4416DE}" dt="2024-11-15T13:34:45.429" v="316"/>
          <ac:picMkLst>
            <pc:docMk/>
            <pc:sldMk cId="3975391870" sldId="407"/>
            <ac:picMk id="18" creationId="{9660DF08-69EE-6DA6-8153-139C95B583A3}"/>
          </ac:picMkLst>
        </pc:picChg>
        <pc:picChg chg="del mod modCrop">
          <ac:chgData name="Vicky Flynn" userId="S::vicky@ngs.org.uk::f77b8da6-4ab8-4a26-9349-b100032131f2" providerId="AD" clId="Web-{CAD7BD9D-1C11-123E-2CD0-1A21FA4416DE}" dt="2024-11-15T13:36:13.448" v="360"/>
          <ac:picMkLst>
            <pc:docMk/>
            <pc:sldMk cId="3975391870" sldId="407"/>
            <ac:picMk id="19" creationId="{3CFB180C-4DD2-BA60-1E8D-F8C687487403}"/>
          </ac:picMkLst>
        </pc:picChg>
        <pc:picChg chg="add del ord">
          <ac:chgData name="Vicky Flynn" userId="S::vicky@ngs.org.uk::f77b8da6-4ab8-4a26-9349-b100032131f2" providerId="AD" clId="Web-{CAD7BD9D-1C11-123E-2CD0-1A21FA4416DE}" dt="2024-11-15T13:33:30.895" v="290"/>
          <ac:picMkLst>
            <pc:docMk/>
            <pc:sldMk cId="3975391870" sldId="407"/>
            <ac:picMk id="20" creationId="{00517E57-2395-4CF0-0C1B-25A405FFF73A}"/>
          </ac:picMkLst>
        </pc:picChg>
        <pc:picChg chg="ord">
          <ac:chgData name="Vicky Flynn" userId="S::vicky@ngs.org.uk::f77b8da6-4ab8-4a26-9349-b100032131f2" providerId="AD" clId="Web-{CAD7BD9D-1C11-123E-2CD0-1A21FA4416DE}" dt="2024-11-15T13:37:34.201" v="404"/>
          <ac:picMkLst>
            <pc:docMk/>
            <pc:sldMk cId="3975391870" sldId="407"/>
            <ac:picMk id="27" creationId="{4E96E783-57E0-4EEF-8D1A-E71FCD71016F}"/>
          </ac:picMkLst>
        </pc:picChg>
        <pc:picChg chg="ord">
          <ac:chgData name="Vicky Flynn" userId="S::vicky@ngs.org.uk::f77b8da6-4ab8-4a26-9349-b100032131f2" providerId="AD" clId="Web-{CAD7BD9D-1C11-123E-2CD0-1A21FA4416DE}" dt="2024-11-15T13:37:30.529" v="403"/>
          <ac:picMkLst>
            <pc:docMk/>
            <pc:sldMk cId="3975391870" sldId="407"/>
            <ac:picMk id="29" creationId="{9B275654-C233-4550-BAB9-1E7E53A26AFA}"/>
          </ac:picMkLst>
        </pc:picChg>
      </pc:sldChg>
      <pc:sldChg chg="modSp">
        <pc:chgData name="Vicky Flynn" userId="S::vicky@ngs.org.uk::f77b8da6-4ab8-4a26-9349-b100032131f2" providerId="AD" clId="Web-{CAD7BD9D-1C11-123E-2CD0-1A21FA4416DE}" dt="2024-11-15T13:38:28.875" v="424" actId="20577"/>
        <pc:sldMkLst>
          <pc:docMk/>
          <pc:sldMk cId="3344638512" sldId="408"/>
        </pc:sldMkLst>
        <pc:spChg chg="mod">
          <ac:chgData name="Vicky Flynn" userId="S::vicky@ngs.org.uk::f77b8da6-4ab8-4a26-9349-b100032131f2" providerId="AD" clId="Web-{CAD7BD9D-1C11-123E-2CD0-1A21FA4416DE}" dt="2024-11-15T13:38:18.719" v="421" actId="20577"/>
          <ac:spMkLst>
            <pc:docMk/>
            <pc:sldMk cId="3344638512" sldId="408"/>
            <ac:spMk id="3" creationId="{DE849A91-066F-332B-C870-5069BA8A9DA1}"/>
          </ac:spMkLst>
        </pc:spChg>
        <pc:spChg chg="mod">
          <ac:chgData name="Vicky Flynn" userId="S::vicky@ngs.org.uk::f77b8da6-4ab8-4a26-9349-b100032131f2" providerId="AD" clId="Web-{CAD7BD9D-1C11-123E-2CD0-1A21FA4416DE}" dt="2024-11-15T13:38:11.656" v="419" actId="20577"/>
          <ac:spMkLst>
            <pc:docMk/>
            <pc:sldMk cId="3344638512" sldId="408"/>
            <ac:spMk id="9" creationId="{AA5F705B-1F9E-780C-2389-5EDAAE102999}"/>
          </ac:spMkLst>
        </pc:spChg>
        <pc:spChg chg="mod">
          <ac:chgData name="Vicky Flynn" userId="S::vicky@ngs.org.uk::f77b8da6-4ab8-4a26-9349-b100032131f2" providerId="AD" clId="Web-{CAD7BD9D-1C11-123E-2CD0-1A21FA4416DE}" dt="2024-11-15T13:38:28.875" v="424" actId="20577"/>
          <ac:spMkLst>
            <pc:docMk/>
            <pc:sldMk cId="3344638512" sldId="408"/>
            <ac:spMk id="16" creationId="{FBAAE791-E30B-5AAA-7BD4-EA0F0E71E1FE}"/>
          </ac:spMkLst>
        </pc:spChg>
        <pc:spChg chg="mod">
          <ac:chgData name="Vicky Flynn" userId="S::vicky@ngs.org.uk::f77b8da6-4ab8-4a26-9349-b100032131f2" providerId="AD" clId="Web-{CAD7BD9D-1C11-123E-2CD0-1A21FA4416DE}" dt="2024-11-15T13:38:01.077" v="417" actId="20577"/>
          <ac:spMkLst>
            <pc:docMk/>
            <pc:sldMk cId="3344638512" sldId="408"/>
            <ac:spMk id="20" creationId="{3A09C355-741B-D41B-383D-888E47CF360E}"/>
          </ac:spMkLst>
        </pc:spChg>
        <pc:spChg chg="mod">
          <ac:chgData name="Vicky Flynn" userId="S::vicky@ngs.org.uk::f77b8da6-4ab8-4a26-9349-b100032131f2" providerId="AD" clId="Web-{CAD7BD9D-1C11-123E-2CD0-1A21FA4416DE}" dt="2024-11-15T13:38:21.297" v="422" actId="20577"/>
          <ac:spMkLst>
            <pc:docMk/>
            <pc:sldMk cId="3344638512" sldId="408"/>
            <ac:spMk id="22" creationId="{42A1A586-EF62-45F5-B2BF-7FF4FD0BC987}"/>
          </ac:spMkLst>
        </pc:spChg>
      </pc:sldChg>
      <pc:sldChg chg="addSp delSp modSp">
        <pc:chgData name="Vicky Flynn" userId="S::vicky@ngs.org.uk::f77b8da6-4ab8-4a26-9349-b100032131f2" providerId="AD" clId="Web-{CAD7BD9D-1C11-123E-2CD0-1A21FA4416DE}" dt="2024-11-15T13:43:37.325" v="446" actId="20577"/>
        <pc:sldMkLst>
          <pc:docMk/>
          <pc:sldMk cId="1730981891" sldId="409"/>
        </pc:sldMkLst>
        <pc:spChg chg="add mod">
          <ac:chgData name="Vicky Flynn" userId="S::vicky@ngs.org.uk::f77b8da6-4ab8-4a26-9349-b100032131f2" providerId="AD" clId="Web-{CAD7BD9D-1C11-123E-2CD0-1A21FA4416DE}" dt="2024-11-15T13:43:37.325" v="446" actId="20577"/>
          <ac:spMkLst>
            <pc:docMk/>
            <pc:sldMk cId="1730981891" sldId="409"/>
            <ac:spMk id="2" creationId="{94DADE71-D11A-0469-2246-2718A78E0815}"/>
          </ac:spMkLst>
        </pc:spChg>
        <pc:picChg chg="del">
          <ac:chgData name="Vicky Flynn" userId="S::vicky@ngs.org.uk::f77b8da6-4ab8-4a26-9349-b100032131f2" providerId="AD" clId="Web-{CAD7BD9D-1C11-123E-2CD0-1A21FA4416DE}" dt="2024-11-15T13:38:37.626" v="425"/>
          <ac:picMkLst>
            <pc:docMk/>
            <pc:sldMk cId="1730981891" sldId="409"/>
            <ac:picMk id="3" creationId="{26F212C3-E89F-B145-21C4-70B49A56F167}"/>
          </ac:picMkLst>
        </pc:picChg>
      </pc:sldChg>
    </pc:docChg>
  </pc:docChgLst>
  <pc:docChgLst>
    <pc:chgData name="Vicky Flynn" userId="S::vicky@ngs.org.uk::f77b8da6-4ab8-4a26-9349-b100032131f2" providerId="AD" clId="Web-{F11BF93C-5165-67C1-E94B-346EDF57F613}"/>
    <pc:docChg chg="modSld">
      <pc:chgData name="Vicky Flynn" userId="S::vicky@ngs.org.uk::f77b8da6-4ab8-4a26-9349-b100032131f2" providerId="AD" clId="Web-{F11BF93C-5165-67C1-E94B-346EDF57F613}" dt="2024-11-18T11:57:44.630" v="5" actId="20577"/>
      <pc:docMkLst>
        <pc:docMk/>
      </pc:docMkLst>
      <pc:sldChg chg="modSp">
        <pc:chgData name="Vicky Flynn" userId="S::vicky@ngs.org.uk::f77b8da6-4ab8-4a26-9349-b100032131f2" providerId="AD" clId="Web-{F11BF93C-5165-67C1-E94B-346EDF57F613}" dt="2024-11-18T11:57:44.630" v="5" actId="20577"/>
        <pc:sldMkLst>
          <pc:docMk/>
          <pc:sldMk cId="3332271272" sldId="293"/>
        </pc:sldMkLst>
        <pc:spChg chg="mod">
          <ac:chgData name="Vicky Flynn" userId="S::vicky@ngs.org.uk::f77b8da6-4ab8-4a26-9349-b100032131f2" providerId="AD" clId="Web-{F11BF93C-5165-67C1-E94B-346EDF57F613}" dt="2024-11-18T11:57:44.630" v="5" actId="20577"/>
          <ac:spMkLst>
            <pc:docMk/>
            <pc:sldMk cId="3332271272" sldId="293"/>
            <ac:spMk id="5" creationId="{2B03CB58-7C51-4407-AAE3-E8EC9A737276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C8654E-E852-4F04-882B-BAD7B33127A5}" type="datetimeFigureOut">
              <a:rPr lang="en-GB" smtClean="0"/>
              <a:t>03/12/2024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D2C580-FC60-423D-B179-49DF9354C1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96573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F47984-D291-4150-92AD-16C2C8CB5513}" type="datetimeFigureOut">
              <a:rPr lang="en-GB" smtClean="0"/>
              <a:t>03/12/2024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64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5FE58A-D5FE-4F9D-B0BB-079BF49F0E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6684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8628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63027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01436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03415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23299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19015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52174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02031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1371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49325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5475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1923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endParaRPr lang="en-GB" altLang="en-US" sz="1200" dirty="0"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84383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96017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00365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21451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5112" cy="2293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80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5112" cy="2293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5843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5112" cy="2293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6865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40513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8752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96356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82760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76001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altLang="en-US" sz="1200" dirty="0"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03350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07031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5858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FECD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38793"/>
            <a:ext cx="1779814" cy="1461407"/>
          </a:xfrm>
          <a:prstGeom prst="rect">
            <a:avLst/>
          </a:prstGeom>
          <a:solidFill>
            <a:srgbClr val="FECD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39242" y="1146856"/>
            <a:ext cx="6917871" cy="2387600"/>
          </a:xfrm>
        </p:spPr>
        <p:txBody>
          <a:bodyPr anchor="b"/>
          <a:lstStyle>
            <a:lvl1pPr algn="l">
              <a:defRPr sz="6000"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39242" y="3602038"/>
            <a:ext cx="6928758" cy="1655762"/>
          </a:xfrm>
        </p:spPr>
        <p:txBody>
          <a:bodyPr/>
          <a:lstStyle>
            <a:lvl1pPr marL="0" indent="0" algn="l">
              <a:buNone/>
              <a:defRPr sz="2400"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46" r="45557"/>
          <a:stretch/>
        </p:blipFill>
        <p:spPr>
          <a:xfrm>
            <a:off x="0" y="1377542"/>
            <a:ext cx="3135086" cy="388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52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0484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1842" y="664709"/>
            <a:ext cx="966560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1842" y="3517446"/>
            <a:ext cx="966560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07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92086" y="1825625"/>
            <a:ext cx="4351564" cy="36362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9400" y="1825625"/>
            <a:ext cx="4724400" cy="363628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01867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5564" y="380774"/>
            <a:ext cx="9289824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65564" y="1869623"/>
            <a:ext cx="449852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65564" y="2954792"/>
            <a:ext cx="4498522" cy="29731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02878" y="1869623"/>
            <a:ext cx="465251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10476" y="2954792"/>
            <a:ext cx="4652512" cy="29731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61119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5589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5400"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2086" y="1825625"/>
            <a:ext cx="9361714" cy="348116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8646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7147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1842" y="664709"/>
            <a:ext cx="966560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1842" y="3517446"/>
            <a:ext cx="966560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9251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92086" y="1825625"/>
            <a:ext cx="4351564" cy="36362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9400" y="1825625"/>
            <a:ext cx="4724400" cy="363628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3764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5564" y="380774"/>
            <a:ext cx="9289824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65564" y="1869623"/>
            <a:ext cx="449852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65564" y="2954792"/>
            <a:ext cx="4498522" cy="29731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02878" y="1869623"/>
            <a:ext cx="465251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10476" y="2954792"/>
            <a:ext cx="4652512" cy="29731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4392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0667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FECD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38793"/>
            <a:ext cx="1779814" cy="1461407"/>
          </a:xfrm>
          <a:prstGeom prst="rect">
            <a:avLst/>
          </a:prstGeom>
          <a:solidFill>
            <a:srgbClr val="FECD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39242" y="1146856"/>
            <a:ext cx="6917871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39242" y="3602038"/>
            <a:ext cx="6928758" cy="1655762"/>
          </a:xfrm>
        </p:spPr>
        <p:txBody>
          <a:bodyPr/>
          <a:lstStyle>
            <a:lvl1pPr marL="0" indent="0" algn="l">
              <a:buNone/>
              <a:defRPr sz="2400">
                <a:latin typeface="NGS Regular A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46" r="45557"/>
          <a:stretch/>
        </p:blipFill>
        <p:spPr>
          <a:xfrm>
            <a:off x="0" y="1377542"/>
            <a:ext cx="3135086" cy="388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769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2086" y="1825625"/>
            <a:ext cx="9361714" cy="348116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8735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92086" y="510267"/>
            <a:ext cx="93617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" r="40072" b="53227"/>
          <a:stretch/>
        </p:blipFill>
        <p:spPr>
          <a:xfrm rot="5400000">
            <a:off x="-2352801" y="2336268"/>
            <a:ext cx="7024258" cy="231865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92086" y="1825625"/>
            <a:ext cx="9361714" cy="459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46" r="45557"/>
          <a:stretch/>
        </p:blipFill>
        <p:spPr>
          <a:xfrm>
            <a:off x="0" y="-16533"/>
            <a:ext cx="1354058" cy="167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747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3" r:id="rId4"/>
    <p:sldLayoutId id="2147483664" r:id="rId5"/>
    <p:sldLayoutId id="2147483665" r:id="rId6"/>
    <p:sldLayoutId id="2147483667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7200" kern="1200">
          <a:solidFill>
            <a:schemeClr val="tx1"/>
          </a:solidFill>
          <a:latin typeface="NGS Regular A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92086" y="510267"/>
            <a:ext cx="93617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92086" y="1825625"/>
            <a:ext cx="9361714" cy="459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46" r="45557"/>
          <a:stretch/>
        </p:blipFill>
        <p:spPr>
          <a:xfrm>
            <a:off x="0" y="-16533"/>
            <a:ext cx="1354058" cy="167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565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7200" kern="1200">
          <a:solidFill>
            <a:schemeClr val="tx1"/>
          </a:solidFill>
          <a:latin typeface="NGS Regular A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FCB6B-544D-4667-B735-72793B6C2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2086" y="488515"/>
            <a:ext cx="9361714" cy="5774499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en-US" dirty="0">
                <a:latin typeface="Georgia"/>
              </a:rPr>
              <a:t>Thank you for using the National Garden Scheme presentation template.</a:t>
            </a:r>
            <a:endParaRPr lang="en-US" dirty="0">
              <a:ea typeface="+mn-lt"/>
              <a:cs typeface="+mn-lt"/>
            </a:endParaRPr>
          </a:p>
          <a:p>
            <a:endParaRPr lang="en-US" dirty="0">
              <a:ea typeface="+mn-lt"/>
              <a:cs typeface="+mn-lt"/>
            </a:endParaRPr>
          </a:p>
          <a:p>
            <a:r>
              <a:rPr lang="en-US" dirty="0">
                <a:latin typeface="Georgia"/>
              </a:rPr>
              <a:t>To be able to edit and use the presentation at your talks you will need to download it first.</a:t>
            </a:r>
            <a:endParaRPr lang="en-US" dirty="0">
              <a:ea typeface="+mn-lt"/>
              <a:cs typeface="+mn-lt"/>
            </a:endParaRPr>
          </a:p>
          <a:p>
            <a:endParaRPr lang="en-US" dirty="0">
              <a:ea typeface="+mn-lt"/>
              <a:cs typeface="+mn-lt"/>
            </a:endParaRPr>
          </a:p>
          <a:p>
            <a:r>
              <a:rPr lang="en-US" dirty="0">
                <a:latin typeface="Georgia"/>
              </a:rPr>
              <a:t>To do this...</a:t>
            </a:r>
            <a:endParaRPr lang="en-US" dirty="0">
              <a:ea typeface="+mn-lt"/>
              <a:cs typeface="+mn-lt"/>
            </a:endParaRPr>
          </a:p>
          <a:p>
            <a:pPr marL="285750" indent="-285750">
              <a:buFont typeface="Arial,Sans-Serif"/>
              <a:buChar char="•"/>
            </a:pPr>
            <a:endParaRPr lang="en-US" dirty="0">
              <a:ea typeface="+mn-lt"/>
              <a:cs typeface="+mn-lt"/>
            </a:endParaRPr>
          </a:p>
          <a:p>
            <a:pPr marL="285750" indent="-285750">
              <a:lnSpc>
                <a:spcPct val="120000"/>
              </a:lnSpc>
              <a:buFont typeface="Arial,Sans-Serif"/>
              <a:buChar char="•"/>
            </a:pPr>
            <a:r>
              <a:rPr lang="en-US" dirty="0">
                <a:latin typeface="Georgia"/>
              </a:rPr>
              <a:t>Click on file in the top left hand corner</a:t>
            </a:r>
            <a:endParaRPr lang="en-US" dirty="0">
              <a:ea typeface="+mn-lt"/>
              <a:cs typeface="+mn-lt"/>
            </a:endParaRPr>
          </a:p>
          <a:p>
            <a:pPr marL="285750" indent="-285750">
              <a:lnSpc>
                <a:spcPct val="120000"/>
              </a:lnSpc>
              <a:buFont typeface="Arial,Sans-Serif"/>
              <a:buChar char="•"/>
            </a:pPr>
            <a:r>
              <a:rPr lang="en-US" dirty="0">
                <a:latin typeface="Georgia"/>
              </a:rPr>
              <a:t>Then click on download as </a:t>
            </a:r>
            <a:endParaRPr lang="en-US" dirty="0">
              <a:ea typeface="+mn-lt"/>
              <a:cs typeface="+mn-lt"/>
            </a:endParaRPr>
          </a:p>
          <a:p>
            <a:pPr marL="285750" indent="-285750">
              <a:lnSpc>
                <a:spcPct val="120000"/>
              </a:lnSpc>
              <a:buFont typeface="Arial,Sans-Serif"/>
              <a:buChar char="•"/>
            </a:pPr>
            <a:r>
              <a:rPr lang="en-US" dirty="0">
                <a:latin typeface="Georgia"/>
              </a:rPr>
              <a:t>Then select download a copy</a:t>
            </a:r>
            <a:endParaRPr lang="en-US" dirty="0">
              <a:ea typeface="+mn-lt"/>
              <a:cs typeface="+mn-lt"/>
            </a:endParaRPr>
          </a:p>
          <a:p>
            <a:pPr marL="285750" indent="-285750">
              <a:lnSpc>
                <a:spcPct val="120000"/>
              </a:lnSpc>
              <a:buFont typeface="Arial,Sans-Serif"/>
              <a:buChar char="•"/>
            </a:pPr>
            <a:r>
              <a:rPr lang="en-US" dirty="0">
                <a:latin typeface="Georgia"/>
              </a:rPr>
              <a:t>Once downloaded it will either just open automatically or be in your downloads folder</a:t>
            </a:r>
            <a:endParaRPr lang="en-US" dirty="0">
              <a:ea typeface="+mn-lt"/>
              <a:cs typeface="+mn-lt"/>
            </a:endParaRPr>
          </a:p>
          <a:p>
            <a:pPr marL="285750" indent="-285750">
              <a:lnSpc>
                <a:spcPct val="120000"/>
              </a:lnSpc>
              <a:buFont typeface="Arial,Sans-Serif"/>
              <a:buChar char="•"/>
            </a:pPr>
            <a:r>
              <a:rPr lang="en-US" dirty="0">
                <a:latin typeface="Georgia"/>
              </a:rPr>
              <a:t>When you are in the presentation to edit it just select enable editing at the top of the page</a:t>
            </a:r>
            <a:endParaRPr lang="en-US" dirty="0">
              <a:ea typeface="+mn-lt"/>
              <a:cs typeface="+mn-lt"/>
            </a:endParaRPr>
          </a:p>
          <a:p>
            <a:pPr marL="285750" indent="-285750">
              <a:lnSpc>
                <a:spcPct val="120000"/>
              </a:lnSpc>
              <a:buFont typeface="Arial,Sans-Serif"/>
              <a:buChar char="•"/>
            </a:pPr>
            <a:r>
              <a:rPr lang="en-US" dirty="0">
                <a:latin typeface="Georgia"/>
              </a:rPr>
              <a:t>From there you can save the presentation anywhere on your computer and delete this first slide</a:t>
            </a:r>
            <a:endParaRPr lang="en-US" dirty="0">
              <a:ea typeface="+mn-lt"/>
              <a:cs typeface="+mn-lt"/>
            </a:endParaRP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1894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237A47-D612-4B68-B728-2D73CA103B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563395"/>
            <a:ext cx="12191999" cy="91226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C8B290-7EDD-4303-9535-6758F126CA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64621"/>
            <a:ext cx="12191999" cy="461665"/>
          </a:xfrm>
          <a:prstGeom prst="rect">
            <a:avLst/>
          </a:prstGeom>
          <a:solidFill>
            <a:srgbClr val="000000">
              <a:alpha val="3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2400" dirty="0" err="1">
                <a:solidFill>
                  <a:schemeClr val="bg1"/>
                </a:solidFill>
                <a:latin typeface="Georgia" panose="02040502050405020303" pitchFamily="18" charset="0"/>
              </a:rPr>
              <a:t>Ramster</a:t>
            </a:r>
            <a:r>
              <a:rPr lang="en-GB" alt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 Gardens, Surrey</a:t>
            </a:r>
          </a:p>
        </p:txBody>
      </p:sp>
    </p:spTree>
    <p:extLst>
      <p:ext uri="{BB962C8B-B14F-4D97-AF65-F5344CB8AC3E}">
        <p14:creationId xmlns:p14="http://schemas.microsoft.com/office/powerpoint/2010/main" val="3256439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52B1A-304E-46C5-9B9F-A04D3DE9D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Our first guide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6C35C3-CC4F-4CE8-B4F5-00AFC870DB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2086" y="1825625"/>
            <a:ext cx="5796643" cy="348116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b="1" dirty="0"/>
              <a:t>1932</a:t>
            </a:r>
          </a:p>
          <a:p>
            <a:r>
              <a:rPr lang="en-GB" dirty="0">
                <a:latin typeface="Georgia"/>
              </a:rPr>
              <a:t>published in Country Life</a:t>
            </a:r>
          </a:p>
          <a:p>
            <a:r>
              <a:rPr lang="en-GB" dirty="0">
                <a:latin typeface="Georgia"/>
              </a:rPr>
              <a:t>an illustrated list of 1079 gardens</a:t>
            </a:r>
          </a:p>
          <a:p>
            <a:r>
              <a:rPr lang="en-GB" dirty="0">
                <a:latin typeface="Georgia"/>
              </a:rPr>
              <a:t>cost one shilling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7DF2E9-6A75-48DB-8AEF-B4B36CB8A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0698" y="1467846"/>
            <a:ext cx="3435965" cy="4602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9316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6C97B-124D-43BB-8A54-846BA2051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war years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038EC-EB34-40EA-B9A2-7F188597B8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2085" y="1825625"/>
            <a:ext cx="5869653" cy="452210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GB" b="1" dirty="0"/>
              <a:t>1939</a:t>
            </a:r>
            <a:r>
              <a:rPr lang="en-GB" dirty="0"/>
              <a:t> </a:t>
            </a:r>
          </a:p>
          <a:p>
            <a:r>
              <a:rPr lang="en-GB" dirty="0"/>
              <a:t>Opening gardens as part of war effort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b="1" dirty="0"/>
              <a:t>1948</a:t>
            </a:r>
          </a:p>
          <a:p>
            <a:r>
              <a:rPr lang="en-GB" dirty="0">
                <a:latin typeface="Georgia"/>
              </a:rPr>
              <a:t>NHS and local authorities take on home nursing service</a:t>
            </a:r>
          </a:p>
          <a:p>
            <a:pPr marL="0" indent="0">
              <a:buNone/>
            </a:pPr>
            <a:br>
              <a:rPr lang="en-GB" dirty="0"/>
            </a:br>
            <a:r>
              <a:rPr lang="en-GB" b="1" dirty="0"/>
              <a:t>1949</a:t>
            </a:r>
          </a:p>
          <a:p>
            <a:r>
              <a:rPr lang="en-GB" dirty="0"/>
              <a:t>Our garden guide turns yellow - symbolising a mood of national regeneration</a:t>
            </a:r>
          </a:p>
        </p:txBody>
      </p:sp>
      <p:pic>
        <p:nvPicPr>
          <p:cNvPr id="4" name="Picture 2" descr="P:\Historic pics\Yellow Book Covers\jpg\1952 Yellow Book.jpg">
            <a:extLst>
              <a:ext uri="{FF2B5EF4-FFF2-40B4-BE49-F238E27FC236}">
                <a16:creationId xmlns:a16="http://schemas.microsoft.com/office/drawing/2014/main" id="{01E8598B-143A-4206-8EFA-2C374FF06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35311" y="742860"/>
            <a:ext cx="3892976" cy="5752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95239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F01BA-A401-4F74-A4D9-77BA38CA9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We become independent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2043EF-D531-4CCF-8187-9BE9E7F5B6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2086" y="1825625"/>
            <a:ext cx="9361714" cy="463823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b="1" dirty="0"/>
              <a:t>1980</a:t>
            </a:r>
          </a:p>
          <a:p>
            <a:r>
              <a:rPr lang="en-GB" dirty="0"/>
              <a:t>We become independent of QNI</a:t>
            </a:r>
          </a:p>
          <a:p>
            <a:r>
              <a:rPr lang="en-GB" dirty="0"/>
              <a:t>The Queen mother becomes Royal Patron</a:t>
            </a:r>
          </a:p>
          <a:p>
            <a:pPr marL="0" indent="0">
              <a:buNone/>
            </a:pPr>
            <a:br>
              <a:rPr lang="en-GB" dirty="0"/>
            </a:br>
            <a:r>
              <a:rPr lang="en-GB" b="1" dirty="0"/>
              <a:t>1984</a:t>
            </a:r>
          </a:p>
          <a:p>
            <a:r>
              <a:rPr lang="en-GB" dirty="0"/>
              <a:t>First donation to Macmillan nurses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1996</a:t>
            </a:r>
          </a:p>
          <a:p>
            <a:r>
              <a:rPr lang="en-GB" dirty="0"/>
              <a:t>Five new nursing and health beneficiaries</a:t>
            </a:r>
            <a:br>
              <a:rPr lang="en-GB" dirty="0"/>
            </a:br>
            <a:endParaRPr lang="en-GB" dirty="0"/>
          </a:p>
          <a:p>
            <a:pPr marL="0" indent="0">
              <a:buNone/>
            </a:pPr>
            <a:r>
              <a:rPr lang="en-GB" b="1" dirty="0"/>
              <a:t>2013</a:t>
            </a:r>
            <a:r>
              <a:rPr lang="en-GB" dirty="0"/>
              <a:t> </a:t>
            </a:r>
          </a:p>
          <a:p>
            <a:r>
              <a:rPr lang="en-GB" dirty="0"/>
              <a:t>Parkinson's UK becomes guest charity and subsequently a permanent beneficiary</a:t>
            </a:r>
            <a:r>
              <a:rPr lang="en-GB" sz="2400" dirty="0"/>
              <a:t>.</a:t>
            </a:r>
          </a:p>
          <a:p>
            <a:endParaRPr lang="en-GB" dirty="0"/>
          </a:p>
        </p:txBody>
      </p:sp>
      <p:pic>
        <p:nvPicPr>
          <p:cNvPr id="4" name="Picture 3" descr="macmillan-cancer-support-logo-450x3002.jpg">
            <a:extLst>
              <a:ext uri="{FF2B5EF4-FFF2-40B4-BE49-F238E27FC236}">
                <a16:creationId xmlns:a16="http://schemas.microsoft.com/office/drawing/2014/main" id="{861D1C83-26F3-49BB-BF5E-0C771FF91B9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92483" y="2862942"/>
            <a:ext cx="3456384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1761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3E022-1F0E-471B-99F1-1F6C61A65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2737" y="510267"/>
            <a:ext cx="9481063" cy="1325563"/>
          </a:xfrm>
        </p:spPr>
        <p:txBody>
          <a:bodyPr/>
          <a:lstStyle/>
          <a:p>
            <a:r>
              <a:rPr lang="en-GB" dirty="0"/>
              <a:t>Royal patronage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91B693-73D4-4BC8-B534-D04FD4E5C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9834" y="1536465"/>
            <a:ext cx="5951256" cy="1756713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GB" dirty="0"/>
          </a:p>
          <a:p>
            <a:pPr marL="0" indent="0">
              <a:buNone/>
            </a:pPr>
            <a:r>
              <a:rPr lang="en-GB" sz="2400" b="1" dirty="0">
                <a:latin typeface="Georgia"/>
              </a:rPr>
              <a:t>2002</a:t>
            </a:r>
          </a:p>
          <a:p>
            <a:pPr marL="0" indent="0">
              <a:buNone/>
            </a:pPr>
            <a:r>
              <a:rPr lang="en-GB" sz="2400" dirty="0">
                <a:latin typeface="Georgia"/>
              </a:rPr>
              <a:t>His Majesty King Charles III – Patron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pic>
        <p:nvPicPr>
          <p:cNvPr id="4" name="Picture 4" descr="C:\Documents and Settings\cmorley\Desktop\20120927163322525_0001.jpg">
            <a:extLst>
              <a:ext uri="{FF2B5EF4-FFF2-40B4-BE49-F238E27FC236}">
                <a16:creationId xmlns:a16="http://schemas.microsoft.com/office/drawing/2014/main" id="{0CB02B8D-480D-4D83-8B4F-09D3B3B322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13866" t="4719" r="10020" b="31179"/>
          <a:stretch/>
        </p:blipFill>
        <p:spPr bwMode="auto">
          <a:xfrm>
            <a:off x="1873279" y="3151413"/>
            <a:ext cx="5138298" cy="3102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091B693-73D4-4BC8-B534-D04FD4E5C3E7}"/>
              </a:ext>
            </a:extLst>
          </p:cNvPr>
          <p:cNvSpPr txBox="1">
            <a:spLocks/>
          </p:cNvSpPr>
          <p:nvPr/>
        </p:nvSpPr>
        <p:spPr>
          <a:xfrm>
            <a:off x="7168054" y="1536465"/>
            <a:ext cx="5175969" cy="17567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 b="1" dirty="0">
                <a:latin typeface="Georgia"/>
              </a:rPr>
              <a:t>2016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 dirty="0">
                <a:latin typeface="Georgia"/>
              </a:rPr>
              <a:t>Mary Berry - President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endParaRPr lang="en-GB" dirty="0"/>
          </a:p>
        </p:txBody>
      </p:sp>
      <p:pic>
        <p:nvPicPr>
          <p:cNvPr id="5" name="Picture 4" descr="A person standing at a table with food and flowers&#10;&#10;Description automatically generated">
            <a:extLst>
              <a:ext uri="{FF2B5EF4-FFF2-40B4-BE49-F238E27FC236}">
                <a16:creationId xmlns:a16="http://schemas.microsoft.com/office/drawing/2014/main" id="{765C2CD3-EA19-7778-50B6-201C0F2B74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9126" y="3152660"/>
            <a:ext cx="4430761" cy="309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6380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2A566-7EE3-419F-9FB8-2CEC831BE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439" y="147852"/>
            <a:ext cx="9508605" cy="1325563"/>
          </a:xfrm>
        </p:spPr>
        <p:txBody>
          <a:bodyPr/>
          <a:lstStyle/>
          <a:p>
            <a:r>
              <a:rPr lang="en-GB" dirty="0">
                <a:latin typeface="Georgia"/>
              </a:rPr>
              <a:t>Gardens and Health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9CCCF3-0E07-4FF3-A1A5-4A5F8B669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2821" y="1384688"/>
            <a:ext cx="6599550" cy="51978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1400" b="1" dirty="0">
                <a:latin typeface="Georgia"/>
              </a:rPr>
              <a:t>2016</a:t>
            </a:r>
          </a:p>
          <a:p>
            <a:r>
              <a:rPr lang="en-GB" sz="1400" dirty="0">
                <a:latin typeface="Georgia"/>
              </a:rPr>
              <a:t>King’s Fund report: </a:t>
            </a:r>
            <a:r>
              <a:rPr lang="en-GB" sz="1400" i="1" dirty="0">
                <a:latin typeface="Georgia"/>
              </a:rPr>
              <a:t>Gardens and Health: Implications for Policy and Practice </a:t>
            </a:r>
            <a:endParaRPr lang="en-GB" sz="1400" dirty="0"/>
          </a:p>
          <a:p>
            <a:r>
              <a:rPr lang="en-GB" sz="1400" dirty="0">
                <a:latin typeface="Georgia"/>
              </a:rPr>
              <a:t>Horatio’s Garden</a:t>
            </a:r>
            <a:br>
              <a:rPr lang="en-GB" sz="1400" dirty="0"/>
            </a:br>
            <a:endParaRPr lang="en-GB" sz="1400" dirty="0"/>
          </a:p>
          <a:p>
            <a:pPr marL="0" indent="0">
              <a:buNone/>
            </a:pPr>
            <a:r>
              <a:rPr lang="en-GB" sz="1400" b="1" dirty="0">
                <a:latin typeface="Georgia"/>
              </a:rPr>
              <a:t>2017</a:t>
            </a:r>
          </a:p>
          <a:p>
            <a:r>
              <a:rPr lang="en-GB" sz="1400" dirty="0">
                <a:latin typeface="Georgia"/>
              </a:rPr>
              <a:t>Gardens and health week launched</a:t>
            </a:r>
            <a:br>
              <a:rPr lang="en-GB" sz="1400" dirty="0"/>
            </a:br>
            <a:endParaRPr lang="en-GB" sz="1400" dirty="0"/>
          </a:p>
          <a:p>
            <a:pPr marL="0" indent="0">
              <a:buNone/>
            </a:pPr>
            <a:r>
              <a:rPr lang="en-GB" sz="1400" b="1" dirty="0">
                <a:latin typeface="Georgia"/>
              </a:rPr>
              <a:t>2019</a:t>
            </a:r>
          </a:p>
          <a:p>
            <a:r>
              <a:rPr lang="en-GB" sz="1400" dirty="0">
                <a:latin typeface="Georgia"/>
              </a:rPr>
              <a:t>Kings Fund report: </a:t>
            </a:r>
            <a:r>
              <a:rPr lang="en-GB" sz="1400" i="1" dirty="0">
                <a:latin typeface="Georgia"/>
              </a:rPr>
              <a:t>Investing in Quality, the contribution of large charities to the future of health and care</a:t>
            </a:r>
          </a:p>
          <a:p>
            <a:pPr marL="0" indent="0">
              <a:buNone/>
            </a:pPr>
            <a:br>
              <a:rPr lang="en-GB" sz="1400" b="1" dirty="0">
                <a:latin typeface="Georgia"/>
              </a:rPr>
            </a:br>
            <a:r>
              <a:rPr lang="en-GB" sz="1400" b="1" dirty="0">
                <a:latin typeface="Georgia"/>
              </a:rPr>
              <a:t>2020</a:t>
            </a:r>
            <a:endParaRPr lang="en-GB" sz="1400" i="1" dirty="0">
              <a:latin typeface="Georgia"/>
            </a:endParaRPr>
          </a:p>
          <a:p>
            <a:r>
              <a:rPr lang="en-GB" sz="1400" dirty="0">
                <a:latin typeface="Georgia"/>
              </a:rPr>
              <a:t>Report published: </a:t>
            </a:r>
            <a:r>
              <a:rPr lang="en-GB" sz="1400" i="1" dirty="0">
                <a:latin typeface="Georgia"/>
              </a:rPr>
              <a:t>Gardens and Coronavirus – The importance of garden outdoor spaces during lockdown</a:t>
            </a:r>
            <a:br>
              <a:rPr lang="en-GB" sz="1400" i="1" dirty="0">
                <a:latin typeface="Georgia"/>
              </a:rPr>
            </a:br>
            <a:endParaRPr lang="en-GB" sz="1400" dirty="0">
              <a:latin typeface="Georgia"/>
            </a:endParaRPr>
          </a:p>
          <a:p>
            <a:pPr marL="0" indent="0">
              <a:buNone/>
            </a:pPr>
            <a:r>
              <a:rPr lang="en-GB" sz="1400" b="1" dirty="0">
                <a:latin typeface="Georgia"/>
              </a:rPr>
              <a:t>2024</a:t>
            </a:r>
            <a:endParaRPr lang="en-GB" sz="1400" b="1" i="1"/>
          </a:p>
          <a:p>
            <a:r>
              <a:rPr lang="en-GB" sz="1400" dirty="0">
                <a:latin typeface="Georgia"/>
              </a:rPr>
              <a:t>Report published</a:t>
            </a:r>
            <a:r>
              <a:rPr lang="en-GB" sz="1400" i="1" dirty="0">
                <a:latin typeface="Georgia"/>
              </a:rPr>
              <a:t>: The wellbeing benefits of visiting National Garden Scheme gardens in winter</a:t>
            </a:r>
          </a:p>
          <a:p>
            <a:pPr marL="0" indent="0">
              <a:buNone/>
            </a:pPr>
            <a:endParaRPr lang="en-GB" sz="1400" i="1" dirty="0"/>
          </a:p>
          <a:p>
            <a:endParaRPr lang="en-GB" sz="1400" i="1" dirty="0"/>
          </a:p>
          <a:p>
            <a:endParaRPr lang="en-GB" sz="2900" i="1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349D40ED-3737-4853-9EE6-163BA51C3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2087" y="808179"/>
            <a:ext cx="3706483" cy="551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3804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F01C2-50C9-4287-B1B8-166747C0D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National Garden Scheme today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03CB58-7C51-4407-AAE3-E8EC9A737276}"/>
              </a:ext>
            </a:extLst>
          </p:cNvPr>
          <p:cNvSpPr txBox="1"/>
          <p:nvPr/>
        </p:nvSpPr>
        <p:spPr>
          <a:xfrm>
            <a:off x="2093345" y="2007080"/>
            <a:ext cx="5949349" cy="40318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563"/>
              </a:spcBef>
            </a:pPr>
            <a:r>
              <a:rPr lang="en-GB" sz="2400" b="1" dirty="0">
                <a:latin typeface="Georgia"/>
              </a:rPr>
              <a:t>2025</a:t>
            </a:r>
            <a:endParaRPr lang="en-GB" sz="2400" dirty="0">
              <a:ea typeface="+mn-lt"/>
              <a:cs typeface="+mn-lt"/>
            </a:endParaRPr>
          </a:p>
          <a:p>
            <a:pPr marL="128270" indent="-128270">
              <a:lnSpc>
                <a:spcPct val="90000"/>
              </a:lnSpc>
              <a:spcBef>
                <a:spcPts val="563"/>
              </a:spcBef>
              <a:buFont typeface="Arial"/>
              <a:buChar char="•"/>
            </a:pPr>
            <a:r>
              <a:rPr lang="en-GB" sz="2400" dirty="0">
                <a:latin typeface="Georgia"/>
              </a:rPr>
              <a:t>Over 3,300 gardens open</a:t>
            </a:r>
            <a:br>
              <a:rPr lang="en-GB" sz="2400" dirty="0">
                <a:latin typeface="Georgia"/>
              </a:rPr>
            </a:br>
            <a:endParaRPr lang="en-GB" sz="2400" dirty="0">
              <a:ea typeface="+mn-lt"/>
              <a:cs typeface="+mn-lt"/>
            </a:endParaRPr>
          </a:p>
          <a:p>
            <a:pPr marL="128270" indent="-128270">
              <a:lnSpc>
                <a:spcPct val="90000"/>
              </a:lnSpc>
              <a:spcBef>
                <a:spcPts val="563"/>
              </a:spcBef>
              <a:buFont typeface="Arial"/>
              <a:buChar char="•"/>
            </a:pPr>
            <a:r>
              <a:rPr lang="en-GB" sz="2400" dirty="0">
                <a:latin typeface="Georgia"/>
              </a:rPr>
              <a:t>Over 860 new and returning gardens</a:t>
            </a:r>
            <a:endParaRPr lang="en-US" sz="2400" dirty="0">
              <a:ea typeface="+mn-lt"/>
              <a:cs typeface="+mn-lt"/>
            </a:endParaRPr>
          </a:p>
          <a:p>
            <a:pPr marL="128270" indent="-128270">
              <a:lnSpc>
                <a:spcPct val="90000"/>
              </a:lnSpc>
              <a:spcBef>
                <a:spcPts val="563"/>
              </a:spcBef>
              <a:buFont typeface="Arial"/>
              <a:buChar char="•"/>
            </a:pPr>
            <a:r>
              <a:rPr lang="en-GB" sz="2400" dirty="0">
                <a:latin typeface="Georgia"/>
              </a:rPr>
              <a:t>46 allotment groups</a:t>
            </a:r>
            <a:endParaRPr lang="en-US" sz="2400" dirty="0">
              <a:ea typeface="+mn-lt"/>
              <a:cs typeface="+mn-lt"/>
            </a:endParaRPr>
          </a:p>
          <a:p>
            <a:pPr marL="128270" indent="-128270">
              <a:lnSpc>
                <a:spcPct val="90000"/>
              </a:lnSpc>
              <a:spcBef>
                <a:spcPts val="563"/>
              </a:spcBef>
              <a:buFont typeface="Arial"/>
              <a:buChar char="•"/>
            </a:pPr>
            <a:r>
              <a:rPr lang="en-GB" sz="2400" dirty="0">
                <a:latin typeface="Georgia"/>
              </a:rPr>
              <a:t>56 community gardens</a:t>
            </a:r>
            <a:endParaRPr lang="en-GB" sz="2400" dirty="0">
              <a:ea typeface="+mn-lt"/>
              <a:cs typeface="+mn-lt"/>
            </a:endParaRPr>
          </a:p>
          <a:p>
            <a:pPr marL="128270" indent="-128270">
              <a:lnSpc>
                <a:spcPct val="90000"/>
              </a:lnSpc>
              <a:spcBef>
                <a:spcPts val="563"/>
              </a:spcBef>
              <a:buFont typeface="Arial"/>
              <a:buChar char="•"/>
            </a:pPr>
            <a:r>
              <a:rPr lang="en-GB" sz="2400" dirty="0">
                <a:latin typeface="Georgia"/>
              </a:rPr>
              <a:t>12 hospice gardens</a:t>
            </a:r>
            <a:endParaRPr lang="en-GB" sz="2400" dirty="0">
              <a:ea typeface="+mn-lt"/>
              <a:cs typeface="+mn-lt"/>
            </a:endParaRPr>
          </a:p>
          <a:p>
            <a:pPr marL="128270" indent="-128270">
              <a:lnSpc>
                <a:spcPct val="90000"/>
              </a:lnSpc>
              <a:spcBef>
                <a:spcPts val="563"/>
              </a:spcBef>
              <a:buFont typeface="Arial"/>
              <a:buChar char="•"/>
            </a:pPr>
            <a:endParaRPr lang="en-GB" sz="2400" dirty="0">
              <a:ea typeface="+mn-lt"/>
              <a:cs typeface="+mn-lt"/>
            </a:endParaRPr>
          </a:p>
          <a:p>
            <a:pPr marL="128270" indent="-128270">
              <a:lnSpc>
                <a:spcPct val="90000"/>
              </a:lnSpc>
              <a:spcBef>
                <a:spcPts val="563"/>
              </a:spcBef>
              <a:buFont typeface="Arial"/>
              <a:buChar char="•"/>
            </a:pPr>
            <a:r>
              <a:rPr lang="en-GB" sz="2400" dirty="0">
                <a:latin typeface="Georgia"/>
              </a:rPr>
              <a:t>1,641 welcome dogs on leads</a:t>
            </a:r>
            <a:endParaRPr lang="en-GB" sz="2400" dirty="0">
              <a:ea typeface="+mn-lt"/>
              <a:cs typeface="+mn-lt"/>
            </a:endParaRPr>
          </a:p>
          <a:p>
            <a:pPr marL="128270" indent="-128270">
              <a:lnSpc>
                <a:spcPct val="90000"/>
              </a:lnSpc>
              <a:spcBef>
                <a:spcPts val="563"/>
              </a:spcBef>
              <a:buFont typeface="Arial"/>
              <a:buChar char="•"/>
            </a:pPr>
            <a:r>
              <a:rPr lang="en-GB" sz="2400" dirty="0">
                <a:latin typeface="Georgia"/>
              </a:rPr>
              <a:t>1,830 offer plants for sale</a:t>
            </a:r>
            <a:endParaRPr lang="en-GB" dirty="0">
              <a:cs typeface="Calibri"/>
            </a:endParaRPr>
          </a:p>
        </p:txBody>
      </p:sp>
      <p:pic>
        <p:nvPicPr>
          <p:cNvPr id="4" name="Picture 3" descr="A yellow cover with a black and white text&#10;&#10;Description automatically generated">
            <a:extLst>
              <a:ext uri="{FF2B5EF4-FFF2-40B4-BE49-F238E27FC236}">
                <a16:creationId xmlns:a16="http://schemas.microsoft.com/office/drawing/2014/main" id="{EAA8A4A5-CB98-42DC-DBC0-7C90654C2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1992" y="1913263"/>
            <a:ext cx="286045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2712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B89F8F-FC3C-A4A0-0414-25DC2B582ADF}"/>
              </a:ext>
            </a:extLst>
          </p:cNvPr>
          <p:cNvSpPr txBox="1"/>
          <p:nvPr/>
        </p:nvSpPr>
        <p:spPr>
          <a:xfrm>
            <a:off x="1678057" y="685547"/>
            <a:ext cx="7500551" cy="76944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>
                <a:latin typeface="Georgia"/>
                <a:cs typeface="Calibri"/>
              </a:rPr>
              <a:t>Find a garden</a:t>
            </a:r>
            <a:endParaRPr lang="en-US" sz="4400">
              <a:latin typeface="Georgia"/>
            </a:endParaRP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71719D3C-9824-BE2D-7BED-ABCD37EA10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7404"/>
            <a:ext cx="12192000" cy="672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5431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0406A-33D7-46C2-A890-CA66700185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Our gardens through the seasons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0BB0CE-1DAF-4E4D-BC0A-B0235C3846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4A8B6A4-83D4-4C76-94DF-0791359D70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752" y="3944360"/>
            <a:ext cx="3841248" cy="332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7219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ages.ngs.org.uk/5331%20(01)-1500.jpg">
            <a:extLst>
              <a:ext uri="{FF2B5EF4-FFF2-40B4-BE49-F238E27FC236}">
                <a16:creationId xmlns:a16="http://schemas.microsoft.com/office/drawing/2014/main" id="{C6EBA293-64BA-43AD-8ED2-062D6F2844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75" r="-123" b="8688"/>
          <a:stretch/>
        </p:blipFill>
        <p:spPr bwMode="auto">
          <a:xfrm>
            <a:off x="-1" y="-61981"/>
            <a:ext cx="12206959" cy="6929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3722CF1-D809-4333-976F-D11C06BEED9C}"/>
              </a:ext>
            </a:extLst>
          </p:cNvPr>
          <p:cNvSpPr txBox="1">
            <a:spLocks/>
          </p:cNvSpPr>
          <p:nvPr/>
        </p:nvSpPr>
        <p:spPr>
          <a:xfrm>
            <a:off x="1992086" y="682795"/>
            <a:ext cx="7620837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NGS Regular A" pitchFamily="50" charset="0"/>
                <a:ea typeface="+mj-ea"/>
                <a:cs typeface="+mj-cs"/>
              </a:defRPr>
            </a:lvl1pPr>
          </a:lstStyle>
          <a:p>
            <a:pPr algn="ctr"/>
            <a:r>
              <a:rPr lang="en-GB" dirty="0">
                <a:solidFill>
                  <a:schemeClr val="bg1"/>
                </a:solidFill>
                <a:latin typeface="Georgia" panose="02040502050405020303" pitchFamily="18" charset="0"/>
              </a:rPr>
              <a:t>Winter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3FFFE4-7299-4393-868C-DE14C63BE6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53966"/>
            <a:ext cx="12191999" cy="461665"/>
          </a:xfrm>
          <a:prstGeom prst="rect">
            <a:avLst/>
          </a:prstGeom>
          <a:solidFill>
            <a:schemeClr val="tx1">
              <a:lumMod val="95000"/>
              <a:lumOff val="5000"/>
              <a:alpha val="34901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Welford Park, Berkshire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A6C77E-7397-4A8F-A98E-CF6E8EDCFD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232659"/>
            <a:ext cx="2171484" cy="280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105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2430" y="1041400"/>
            <a:ext cx="8919570" cy="2387600"/>
          </a:xfrm>
        </p:spPr>
        <p:txBody>
          <a:bodyPr>
            <a:normAutofit fontScale="90000"/>
          </a:bodyPr>
          <a:lstStyle/>
          <a:p>
            <a:r>
              <a:rPr lang="en-GB" sz="6700" dirty="0"/>
              <a:t>Beyond the garden gate</a:t>
            </a:r>
            <a:br>
              <a:rPr lang="en-GB" dirty="0"/>
            </a:br>
            <a:r>
              <a:rPr lang="en-GB" sz="4900" dirty="0"/>
              <a:t>National Garden Scheme	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57890" y="4287839"/>
            <a:ext cx="6928758" cy="1655762"/>
          </a:xfrm>
        </p:spPr>
        <p:txBody>
          <a:bodyPr/>
          <a:lstStyle/>
          <a:p>
            <a:r>
              <a:rPr lang="en-GB" dirty="0"/>
              <a:t>Presented by: </a:t>
            </a:r>
            <a:r>
              <a:rPr lang="en-GB" i="1" dirty="0"/>
              <a:t>insert name and role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F0A721-964D-4ED2-B986-B8F849BD24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457" y="2343807"/>
            <a:ext cx="2952797" cy="582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4229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 picture containing tree, grass, outdoor, plant&#10;&#10;Description automatically generated">
            <a:extLst>
              <a:ext uri="{FF2B5EF4-FFF2-40B4-BE49-F238E27FC236}">
                <a16:creationId xmlns:a16="http://schemas.microsoft.com/office/drawing/2014/main" id="{BD738A6E-8A63-4240-80E9-0C0C53B4A7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171" b="474"/>
          <a:stretch/>
        </p:blipFill>
        <p:spPr>
          <a:xfrm>
            <a:off x="-365184" y="-567"/>
            <a:ext cx="12404783" cy="685883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3722CF1-D809-4333-976F-D11C06BEED9C}"/>
              </a:ext>
            </a:extLst>
          </p:cNvPr>
          <p:cNvSpPr txBox="1">
            <a:spLocks/>
          </p:cNvSpPr>
          <p:nvPr/>
        </p:nvSpPr>
        <p:spPr>
          <a:xfrm>
            <a:off x="4302368" y="697173"/>
            <a:ext cx="7051431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NGS Regular A" pitchFamily="50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  <a:latin typeface="Georgia" panose="02040502050405020303" pitchFamily="18" charset="0"/>
              </a:rPr>
              <a:t>Spring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32FA14-2606-44A6-8D8F-6656B139A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722641"/>
            <a:ext cx="12292640" cy="461665"/>
          </a:xfrm>
          <a:prstGeom prst="rect">
            <a:avLst/>
          </a:prstGeom>
          <a:solidFill>
            <a:srgbClr val="000000">
              <a:alpha val="3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2400" dirty="0">
                <a:solidFill>
                  <a:schemeClr val="bg1"/>
                </a:solidFill>
                <a:latin typeface="Georgia"/>
              </a:rPr>
              <a:t>Chevin Brae, Derbyshire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6D5C35-47AB-450B-A6AF-42076DD22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792" y="3837466"/>
            <a:ext cx="2022547" cy="31478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93031E-D384-434F-A43C-B1431FE1031E}"/>
              </a:ext>
            </a:extLst>
          </p:cNvPr>
          <p:cNvSpPr txBox="1"/>
          <p:nvPr/>
        </p:nvSpPr>
        <p:spPr>
          <a:xfrm>
            <a:off x="267418" y="626277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© </a:t>
            </a:r>
            <a:r>
              <a:rPr lang="en-US">
                <a:solidFill>
                  <a:schemeClr val="bg1"/>
                </a:solidFill>
                <a:cs typeface="Calibri"/>
              </a:rPr>
              <a:t>Amanda McConnell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9270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picture containing tree, outdoor, plant, garden&#10;&#10;Description automatically generated">
            <a:extLst>
              <a:ext uri="{FF2B5EF4-FFF2-40B4-BE49-F238E27FC236}">
                <a16:creationId xmlns:a16="http://schemas.microsoft.com/office/drawing/2014/main" id="{7AA7FFD9-0E47-4F30-8F60-EDBA683FCF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78" r="-45" b="9941"/>
          <a:stretch/>
        </p:blipFill>
        <p:spPr>
          <a:xfrm>
            <a:off x="-63259" y="-1097"/>
            <a:ext cx="12266551" cy="68591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6A53BD-25A2-4C8B-B220-6AD3C0B3DA2C}"/>
              </a:ext>
            </a:extLst>
          </p:cNvPr>
          <p:cNvSpPr txBox="1">
            <a:spLocks/>
          </p:cNvSpPr>
          <p:nvPr/>
        </p:nvSpPr>
        <p:spPr>
          <a:xfrm>
            <a:off x="4103077" y="740305"/>
            <a:ext cx="7250722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NGS Regular A" pitchFamily="50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  <a:latin typeface="Georgia" panose="02040502050405020303" pitchFamily="18" charset="0"/>
              </a:rPr>
              <a:t>Summer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54C479-FF86-4B55-84A9-82B57FC19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10192"/>
            <a:ext cx="12191999" cy="461665"/>
          </a:xfrm>
          <a:prstGeom prst="rect">
            <a:avLst/>
          </a:prstGeom>
          <a:solidFill>
            <a:srgbClr val="000000">
              <a:alpha val="3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2400" dirty="0">
                <a:solidFill>
                  <a:schemeClr val="bg1"/>
                </a:solidFill>
                <a:latin typeface="Georgia"/>
              </a:rPr>
              <a:t>Crab Cottage, Isle of Wight</a:t>
            </a:r>
            <a:endParaRPr lang="en-GB" altLang="en-US" sz="24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6A5B99-5B00-42AD-A413-315DA19295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703" y="777766"/>
            <a:ext cx="347376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8E3C3D-6C96-4276-81CE-3895AFB5FFD5}"/>
              </a:ext>
            </a:extLst>
          </p:cNvPr>
          <p:cNvSpPr txBox="1"/>
          <p:nvPr/>
        </p:nvSpPr>
        <p:spPr>
          <a:xfrm>
            <a:off x="238663" y="644968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© </a:t>
            </a:r>
            <a:r>
              <a:rPr lang="en-US" dirty="0">
                <a:solidFill>
                  <a:schemeClr val="bg1"/>
                </a:solidFill>
                <a:cs typeface="Calibri"/>
              </a:rPr>
              <a:t>Carol Drake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008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A body of water with trees around it&#10;&#10;Description automatically generated">
            <a:extLst>
              <a:ext uri="{FF2B5EF4-FFF2-40B4-BE49-F238E27FC236}">
                <a16:creationId xmlns:a16="http://schemas.microsoft.com/office/drawing/2014/main" id="{E7A9221E-5F0C-4E72-8BCB-E7B275E7C6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4" t="15773" r="-360" b="8246"/>
          <a:stretch/>
        </p:blipFill>
        <p:spPr>
          <a:xfrm>
            <a:off x="-217" y="-67148"/>
            <a:ext cx="12204316" cy="69404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6A53BD-25A2-4C8B-B220-6AD3C0B3DA2C}"/>
              </a:ext>
            </a:extLst>
          </p:cNvPr>
          <p:cNvSpPr txBox="1">
            <a:spLocks/>
          </p:cNvSpPr>
          <p:nvPr/>
        </p:nvSpPr>
        <p:spPr>
          <a:xfrm>
            <a:off x="4232030" y="625286"/>
            <a:ext cx="7121769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NGS Regular A" pitchFamily="50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  <a:latin typeface="Georgia" panose="02040502050405020303" pitchFamily="18" charset="0"/>
              </a:rPr>
              <a:t>Autumn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FD138F-C12A-4958-AA76-D0807A9891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67702"/>
            <a:ext cx="12191999" cy="461665"/>
          </a:xfrm>
          <a:prstGeom prst="rect">
            <a:avLst/>
          </a:prstGeom>
          <a:solidFill>
            <a:srgbClr val="000000">
              <a:alpha val="3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sz="2400" dirty="0" err="1">
                <a:solidFill>
                  <a:schemeClr val="bg1"/>
                </a:solidFill>
                <a:latin typeface="Georgia"/>
                <a:cs typeface="Arial"/>
              </a:rPr>
              <a:t>Trebartha</a:t>
            </a:r>
            <a:r>
              <a:rPr lang="en-GB" sz="2400" dirty="0">
                <a:solidFill>
                  <a:schemeClr val="bg1"/>
                </a:solidFill>
                <a:latin typeface="Georgia"/>
                <a:cs typeface="Arial"/>
              </a:rPr>
              <a:t> Estate, Cornwall</a:t>
            </a:r>
            <a:endParaRPr lang="en-US" sz="2400">
              <a:solidFill>
                <a:schemeClr val="bg1"/>
              </a:solidFill>
              <a:latin typeface="Georgi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3AB6F9-E914-45F3-B85B-A081A1EC5A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458" y="2005816"/>
            <a:ext cx="4764901" cy="53824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2C70A6-8FE4-48F9-8854-273C7AF8C55A}"/>
              </a:ext>
            </a:extLst>
          </p:cNvPr>
          <p:cNvSpPr txBox="1"/>
          <p:nvPr/>
        </p:nvSpPr>
        <p:spPr>
          <a:xfrm>
            <a:off x="238663" y="644968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© </a:t>
            </a:r>
            <a:r>
              <a:rPr lang="en-US" dirty="0">
                <a:solidFill>
                  <a:schemeClr val="bg1"/>
                </a:solidFill>
                <a:cs typeface="Calibri"/>
              </a:rPr>
              <a:t>Keith Tucker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7302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0406A-33D7-46C2-A890-CA66700185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5400" dirty="0">
                <a:latin typeface="Georgia" panose="02040502050405020303" pitchFamily="18" charset="0"/>
              </a:rPr>
              <a:t>The diversity of our gardens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0BB0CE-1DAF-4E4D-BC0A-B0235C3846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72BB2B-5A4E-46C6-80E5-0B84E03F2B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436" y="2761975"/>
            <a:ext cx="5965708" cy="394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789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A picture containing grass, outdoor, tree, plant&#10;&#10;Description automatically generated">
            <a:extLst>
              <a:ext uri="{FF2B5EF4-FFF2-40B4-BE49-F238E27FC236}">
                <a16:creationId xmlns:a16="http://schemas.microsoft.com/office/drawing/2014/main" id="{EC4979DD-4F4F-4553-A3FA-2F5535625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" y="-1510137"/>
            <a:ext cx="12203501" cy="88027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43D980-35C6-4DD9-B1D7-3960E6BD42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38947"/>
            <a:ext cx="12191999" cy="461665"/>
          </a:xfrm>
          <a:prstGeom prst="rect">
            <a:avLst/>
          </a:prstGeom>
          <a:solidFill>
            <a:srgbClr val="000000">
              <a:alpha val="3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2400" dirty="0">
                <a:solidFill>
                  <a:schemeClr val="bg1"/>
                </a:solidFill>
                <a:latin typeface="Georgia"/>
              </a:rPr>
              <a:t>Country gardens – </a:t>
            </a:r>
            <a:r>
              <a:rPr lang="en-GB" altLang="en-US" sz="2400" dirty="0" err="1">
                <a:solidFill>
                  <a:schemeClr val="bg1"/>
                </a:solidFill>
                <a:latin typeface="Georgia"/>
              </a:rPr>
              <a:t>Chilworth</a:t>
            </a:r>
            <a:r>
              <a:rPr lang="en-GB" altLang="en-US" sz="2400" dirty="0">
                <a:solidFill>
                  <a:schemeClr val="bg1"/>
                </a:solidFill>
                <a:latin typeface="Georgia"/>
              </a:rPr>
              <a:t> Manor, Surrey</a:t>
            </a:r>
            <a:endParaRPr lang="en-GB" altLang="en-US" sz="24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108EEA-87C3-43AD-B7A5-58FDE1E89625}"/>
              </a:ext>
            </a:extLst>
          </p:cNvPr>
          <p:cNvSpPr txBox="1"/>
          <p:nvPr/>
        </p:nvSpPr>
        <p:spPr>
          <a:xfrm>
            <a:off x="238663" y="644968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© </a:t>
            </a:r>
            <a:r>
              <a:rPr lang="en-US" dirty="0">
                <a:solidFill>
                  <a:schemeClr val="bg1"/>
                </a:solidFill>
                <a:cs typeface="Calibri"/>
              </a:rPr>
              <a:t>Julie Skelton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3216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tree, outdoor, forest, plant&#10;&#10;Description automatically generated">
            <a:extLst>
              <a:ext uri="{FF2B5EF4-FFF2-40B4-BE49-F238E27FC236}">
                <a16:creationId xmlns:a16="http://schemas.microsoft.com/office/drawing/2014/main" id="{43EC0227-EA42-45B6-B931-C3040D14F3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5025" t="14785" r="5025" b="7949"/>
          <a:stretch/>
        </p:blipFill>
        <p:spPr>
          <a:xfrm>
            <a:off x="-661575" y="-535852"/>
            <a:ext cx="12908003" cy="73959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43D980-35C6-4DD9-B1D7-3960E6BD42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53966"/>
            <a:ext cx="12191999" cy="461665"/>
          </a:xfrm>
          <a:prstGeom prst="rect">
            <a:avLst/>
          </a:prstGeom>
          <a:solidFill>
            <a:srgbClr val="000000">
              <a:alpha val="3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400" dirty="0">
                <a:solidFill>
                  <a:schemeClr val="bg1"/>
                </a:solidFill>
                <a:latin typeface="Georgia"/>
              </a:rPr>
              <a:t>Serge Hill, Hertfordshire – designed by Tom Stuart-Smith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2541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mall shed with flowers and plants&#10;&#10;Description automatically generated">
            <a:extLst>
              <a:ext uri="{FF2B5EF4-FFF2-40B4-BE49-F238E27FC236}">
                <a16:creationId xmlns:a16="http://schemas.microsoft.com/office/drawing/2014/main" id="{68656A26-7738-FFD2-A2EE-52FCCC395BD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326" t="20604" r="326" b="21872"/>
          <a:stretch/>
        </p:blipFill>
        <p:spPr>
          <a:xfrm>
            <a:off x="-116190" y="-50132"/>
            <a:ext cx="12304158" cy="69667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391130-32DA-4D6F-94A1-02716AE9A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6164" y="5769347"/>
            <a:ext cx="12298164" cy="523220"/>
          </a:xfrm>
          <a:prstGeom prst="rect">
            <a:avLst/>
          </a:prstGeom>
          <a:solidFill>
            <a:srgbClr val="000000">
              <a:alpha val="3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2800" dirty="0">
                <a:solidFill>
                  <a:schemeClr val="bg1"/>
                </a:solidFill>
                <a:latin typeface="Georgia"/>
              </a:rPr>
              <a:t>New gardens – Anderton Mill Cottage, Lancashire</a:t>
            </a:r>
            <a:endParaRPr lang="en-GB" altLang="en-US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33B038-5D3C-44B1-98EC-446CB36C74CA}"/>
              </a:ext>
            </a:extLst>
          </p:cNvPr>
          <p:cNvSpPr txBox="1"/>
          <p:nvPr/>
        </p:nvSpPr>
        <p:spPr>
          <a:xfrm>
            <a:off x="238664" y="642092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82924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ink flowers in a garden&#10;&#10;Description automatically generated">
            <a:extLst>
              <a:ext uri="{FF2B5EF4-FFF2-40B4-BE49-F238E27FC236}">
                <a16:creationId xmlns:a16="http://schemas.microsoft.com/office/drawing/2014/main" id="{22777724-AD38-74FE-BC57-02EEE87D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08263"/>
            <a:ext cx="12192000" cy="80644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43D980-35C6-4DD9-B1D7-3960E6BD42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68941" y="5967703"/>
            <a:ext cx="12793869" cy="461665"/>
          </a:xfrm>
          <a:prstGeom prst="rect">
            <a:avLst/>
          </a:prstGeom>
          <a:solidFill>
            <a:srgbClr val="000000">
              <a:alpha val="3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2400" dirty="0">
                <a:solidFill>
                  <a:schemeClr val="bg1"/>
                </a:solidFill>
                <a:latin typeface="Georgia"/>
              </a:rPr>
              <a:t>Allotment Gardens – Ashbourne Road and District Allotments, Derbyshire</a:t>
            </a:r>
            <a:endParaRPr lang="en-GB" sz="2400" dirty="0">
              <a:solidFill>
                <a:schemeClr val="bg1"/>
              </a:solidFill>
              <a:latin typeface="Georgi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7395AA-225D-4749-9C7C-72396A630F0A}"/>
              </a:ext>
            </a:extLst>
          </p:cNvPr>
          <p:cNvSpPr txBox="1"/>
          <p:nvPr/>
        </p:nvSpPr>
        <p:spPr>
          <a:xfrm>
            <a:off x="267419" y="649281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© Amanda McConnell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0757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tio with chairs and a fireplace&#10;&#10;Description automatically generated">
            <a:extLst>
              <a:ext uri="{FF2B5EF4-FFF2-40B4-BE49-F238E27FC236}">
                <a16:creationId xmlns:a16="http://schemas.microsoft.com/office/drawing/2014/main" id="{48AFD067-386C-1236-7C76-ADD6C08DA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132" y="-939132"/>
            <a:ext cx="12292263" cy="82048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43D980-35C6-4DD9-B1D7-3960E6BD42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11472"/>
            <a:ext cx="12191999" cy="830997"/>
          </a:xfrm>
          <a:prstGeom prst="rect">
            <a:avLst/>
          </a:prstGeom>
          <a:solidFill>
            <a:srgbClr val="000000">
              <a:alpha val="3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2400" dirty="0">
                <a:solidFill>
                  <a:schemeClr val="bg1"/>
                </a:solidFill>
                <a:latin typeface="Georgia"/>
              </a:rPr>
              <a:t>Contemporary Gardens – Green End Farm, Cambridgeshire</a:t>
            </a:r>
            <a:endParaRPr lang="en-GB" sz="24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ctr" eaLnBrk="1" hangingPunct="1"/>
            <a:endParaRPr lang="en-GB" altLang="en-US" sz="24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6929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BCB3B-4890-4405-A532-7F2A921A2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2086" y="369899"/>
            <a:ext cx="9361714" cy="1325563"/>
          </a:xfrm>
        </p:spPr>
        <p:txBody>
          <a:bodyPr/>
          <a:lstStyle/>
          <a:p>
            <a:r>
              <a:rPr lang="en-GB" dirty="0"/>
              <a:t>Ticketed gardens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BD1F8C-C2A7-44FC-B4FD-48F67D6169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68" y="1715139"/>
            <a:ext cx="7893626" cy="481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767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Since 1927…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2086" y="1825625"/>
            <a:ext cx="5498960" cy="348116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We have </a:t>
            </a:r>
            <a:br>
              <a:rPr lang="en-GB" dirty="0"/>
            </a:br>
            <a:endParaRPr lang="en-GB" dirty="0"/>
          </a:p>
          <a:p>
            <a:r>
              <a:rPr lang="en-GB" dirty="0"/>
              <a:t>become the most significant charitable funder of nursing in the UK</a:t>
            </a:r>
          </a:p>
          <a:p>
            <a:endParaRPr lang="en-GB" dirty="0"/>
          </a:p>
          <a:p>
            <a:r>
              <a:rPr lang="en-GB" dirty="0">
                <a:latin typeface="Georgia"/>
              </a:rPr>
              <a:t>donated over £70 million to nursing and health charities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86FA5E-66EF-49A2-AB65-A59BA23769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857" y="99858"/>
            <a:ext cx="6701847" cy="70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9871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67E08-044A-4945-904C-543C47480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3920" y="188633"/>
            <a:ext cx="9361714" cy="1325563"/>
          </a:xfrm>
        </p:spPr>
        <p:txBody>
          <a:bodyPr>
            <a:normAutofit fontScale="90000"/>
          </a:bodyPr>
          <a:lstStyle/>
          <a:p>
            <a:r>
              <a:rPr lang="en-GB" sz="5400" dirty="0">
                <a:latin typeface="Georgia"/>
              </a:rPr>
              <a:t>Our open days…</a:t>
            </a:r>
            <a:br>
              <a:rPr lang="en-GB" sz="5400" dirty="0">
                <a:latin typeface="Georgia" panose="02040502050405020303" pitchFamily="18" charset="0"/>
              </a:rPr>
            </a:br>
            <a:r>
              <a:rPr lang="en-GB" sz="4000" dirty="0">
                <a:latin typeface="Georgia"/>
              </a:rPr>
              <a:t>…great gardens, great cake, great causes!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B00F27D-6399-40CD-8B75-9B0B796B1F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t="15626" r="11253" b="4431"/>
          <a:stretch/>
        </p:blipFill>
        <p:spPr>
          <a:xfrm>
            <a:off x="3347063" y="1605894"/>
            <a:ext cx="4122775" cy="3095373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A0C75F-0DE2-49C1-9C0A-78EE5C99DB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00" y="4740166"/>
            <a:ext cx="3153662" cy="20390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33FF89-09A6-4511-9F88-373C6376FD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673"/>
          <a:stretch/>
        </p:blipFill>
        <p:spPr>
          <a:xfrm>
            <a:off x="105100" y="1605894"/>
            <a:ext cx="3153662" cy="30953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70AD7B-F907-46A3-91BD-AE08ADBAEAA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92" b="11373"/>
          <a:stretch/>
        </p:blipFill>
        <p:spPr>
          <a:xfrm>
            <a:off x="3354921" y="4743307"/>
            <a:ext cx="4118539" cy="20390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EF2701-1065-42C2-8838-BBFEB5CD8E7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84" b="9321"/>
          <a:stretch/>
        </p:blipFill>
        <p:spPr>
          <a:xfrm>
            <a:off x="7565997" y="4750677"/>
            <a:ext cx="4435366" cy="20390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" r="2222"/>
          <a:stretch/>
        </p:blipFill>
        <p:spPr>
          <a:xfrm>
            <a:off x="7565997" y="1605894"/>
            <a:ext cx="4415970" cy="309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014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86AA6-A1AC-4357-880E-F2079CE1D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Georgia"/>
              </a:rPr>
              <a:t>Arranging a group visit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B4AF719D-D2A7-1C88-E9CE-0EB5E75ED8DD}"/>
              </a:ext>
            </a:extLst>
          </p:cNvPr>
          <p:cNvSpPr txBox="1">
            <a:spLocks/>
          </p:cNvSpPr>
          <p:nvPr/>
        </p:nvSpPr>
        <p:spPr>
          <a:xfrm>
            <a:off x="2144486" y="1978025"/>
            <a:ext cx="9361714" cy="34811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At a time to suit you</a:t>
            </a:r>
          </a:p>
          <a:p>
            <a:r>
              <a:rPr lang="en-GB" dirty="0"/>
              <a:t>Private tour of the garden</a:t>
            </a:r>
          </a:p>
          <a:p>
            <a:r>
              <a:rPr lang="en-GB" dirty="0"/>
              <a:t>A personal and exclusive experience</a:t>
            </a:r>
          </a:p>
          <a:p>
            <a:endParaRPr lang="en-GB" dirty="0"/>
          </a:p>
        </p:txBody>
      </p:sp>
      <p:pic>
        <p:nvPicPr>
          <p:cNvPr id="12" name="Picture 2" descr="Visit one of our 1,200 gardens open by arrangement in 2018.">
            <a:extLst>
              <a:ext uri="{FF2B5EF4-FFF2-40B4-BE49-F238E27FC236}">
                <a16:creationId xmlns:a16="http://schemas.microsoft.com/office/drawing/2014/main" id="{9227B31F-3FD4-8E0A-0521-5A4CE4793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763" y="3862243"/>
            <a:ext cx="10758237" cy="299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2A46A8-B702-42A7-A7E6-07648E04F7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0390" y="3867098"/>
            <a:ext cx="4278262" cy="348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3295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36FA0-13D6-45A6-9616-A28DCEBF1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5029" y="510267"/>
            <a:ext cx="6658771" cy="1325563"/>
          </a:xfrm>
        </p:spPr>
        <p:txBody>
          <a:bodyPr>
            <a:noAutofit/>
          </a:bodyPr>
          <a:lstStyle/>
          <a:p>
            <a:r>
              <a:rPr lang="en-US" sz="3200" dirty="0">
                <a:latin typeface="Georgia"/>
              </a:rPr>
              <a:t>Gather friends and family for a garden get-together and join the </a:t>
            </a:r>
            <a:r>
              <a:rPr lang="en-US" sz="3200" b="1" dirty="0">
                <a:latin typeface="Georgia"/>
              </a:rPr>
              <a:t>Great British Garden Party</a:t>
            </a:r>
            <a:endParaRPr lang="en-US" sz="3200" b="1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E5F299D2-730E-482F-93E8-4153491E8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86" y="5751"/>
            <a:ext cx="4354935" cy="69040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AFB7F8-8673-4105-A694-EF9CB785F3FF}"/>
              </a:ext>
            </a:extLst>
          </p:cNvPr>
          <p:cNvSpPr txBox="1"/>
          <p:nvPr/>
        </p:nvSpPr>
        <p:spPr>
          <a:xfrm>
            <a:off x="4814872" y="2575512"/>
            <a:ext cx="6668218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>
                <a:latin typeface="Georgia"/>
                <a:cs typeface="Calibri"/>
              </a:rPr>
              <a:t>Show your support for the National Garden Scheme and help raise funds for vital nursing and health charities</a:t>
            </a:r>
            <a:endParaRPr lang="en-US" dirty="0">
              <a:latin typeface="Calibri" panose="020F0502020204030204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Georgia"/>
                <a:cs typeface="Calibri"/>
              </a:rPr>
              <a:t>Gather friends and family for an afternoon tea, barbecue, garden party or plant sale – the choice is yours</a:t>
            </a:r>
            <a:endParaRPr lang="en-US">
              <a:latin typeface="Calibri" panose="020F0502020204030204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Georgia"/>
                <a:cs typeface="Calibri"/>
              </a:rPr>
              <a:t>Raise funds through donations</a:t>
            </a:r>
          </a:p>
          <a:p>
            <a:endParaRPr lang="en-GB" sz="2000" dirty="0">
              <a:latin typeface="Georgia"/>
              <a:cs typeface="Calibri"/>
            </a:endParaRPr>
          </a:p>
          <a:p>
            <a:r>
              <a:rPr lang="en-US" sz="2000" dirty="0">
                <a:latin typeface="Georgia"/>
                <a:cs typeface="Calibri"/>
              </a:rPr>
              <a:t>Sign up: </a:t>
            </a:r>
            <a:r>
              <a:rPr lang="en-US" sz="2000" b="1" dirty="0">
                <a:latin typeface="Georgia"/>
                <a:cs typeface="Calibri"/>
              </a:rPr>
              <a:t>ngs.org.uk/</a:t>
            </a:r>
            <a:r>
              <a:rPr lang="en-US" sz="2000" b="1" dirty="0" err="1">
                <a:latin typeface="Georgia"/>
                <a:cs typeface="Calibri"/>
              </a:rPr>
              <a:t>gardenparty</a:t>
            </a:r>
            <a:endParaRPr lang="en-US" sz="2000" b="1" dirty="0">
              <a:latin typeface="Georgi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85118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0406A-33D7-46C2-A890-CA66700185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6566" y="3939"/>
            <a:ext cx="7138450" cy="2387600"/>
          </a:xfrm>
        </p:spPr>
        <p:txBody>
          <a:bodyPr>
            <a:normAutofit/>
          </a:bodyPr>
          <a:lstStyle/>
          <a:p>
            <a:r>
              <a:rPr lang="en-GB" sz="5400" dirty="0">
                <a:latin typeface="Georgia" panose="02040502050405020303" pitchFamily="18" charset="0"/>
              </a:rPr>
              <a:t>What a difference your visit makes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367713-4E60-4E14-9BC6-E5244B3A2F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806" y="2237042"/>
            <a:ext cx="7455877" cy="411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366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86AA6-A1AC-4357-880E-F2079CE1D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Your visits make a difference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CCE56E-C79E-4F2C-9F6F-06CB3A735D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GB" dirty="0"/>
          </a:p>
          <a:p>
            <a:r>
              <a:rPr lang="en-GB" dirty="0">
                <a:latin typeface="Georgia"/>
              </a:rPr>
              <a:t>£3.5 million donated in 2024</a:t>
            </a:r>
            <a:br>
              <a:rPr lang="en-GB" dirty="0">
                <a:latin typeface="Georgia"/>
              </a:rPr>
            </a:br>
            <a:endParaRPr lang="en-GB" dirty="0"/>
          </a:p>
          <a:p>
            <a:r>
              <a:rPr lang="en-GB" dirty="0">
                <a:latin typeface="Georgia"/>
              </a:rPr>
              <a:t>Over 80 pence donated for every £1 raised</a:t>
            </a:r>
            <a:br>
              <a:rPr lang="en-GB" dirty="0"/>
            </a:br>
            <a:r>
              <a:rPr lang="en-GB" dirty="0">
                <a:latin typeface="Georgia"/>
              </a:rPr>
              <a:t>at our garden openings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B8C69B-7A01-47D0-9A29-AF21E76683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015" y="1938039"/>
            <a:ext cx="2836985" cy="3832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1F2C9C-8F51-492B-B6FB-53DBB27584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613" y="4304682"/>
            <a:ext cx="3465987" cy="25533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2A46A8-B702-42A7-A7E6-07648E04F7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1311" y="3867098"/>
            <a:ext cx="4278262" cy="348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5447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and black advertisement&#10;&#10;Description automatically generated">
            <a:extLst>
              <a:ext uri="{FF2B5EF4-FFF2-40B4-BE49-F238E27FC236}">
                <a16:creationId xmlns:a16="http://schemas.microsoft.com/office/drawing/2014/main" id="{804C4651-27E0-98E9-0319-C1CED4BA9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94"/>
            <a:ext cx="12274625" cy="686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9647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953B57C-B80B-442E-A3D2-04DBB13C7291}"/>
              </a:ext>
            </a:extLst>
          </p:cNvPr>
          <p:cNvSpPr/>
          <p:nvPr/>
        </p:nvSpPr>
        <p:spPr>
          <a:xfrm>
            <a:off x="1324269" y="5"/>
            <a:ext cx="11029092" cy="6884576"/>
          </a:xfrm>
          <a:prstGeom prst="rect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10AD7B2-791C-4F70-B042-B8C1BD18FA2E}"/>
              </a:ext>
            </a:extLst>
          </p:cNvPr>
          <p:cNvSpPr txBox="1">
            <a:spLocks/>
          </p:cNvSpPr>
          <p:nvPr/>
        </p:nvSpPr>
        <p:spPr>
          <a:xfrm>
            <a:off x="7167725" y="3188376"/>
            <a:ext cx="1844406" cy="838963"/>
          </a:xfrm>
          <a:prstGeom prst="rect">
            <a:avLst/>
          </a:prstGeom>
        </p:spPr>
        <p:txBody>
          <a:bodyPr vert="horz" lIns="51435" tIns="25718" rIns="51435" bIns="25718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NGS Regular A" pitchFamily="50" charset="0"/>
                <a:ea typeface="+mj-ea"/>
                <a:cs typeface="+mj-cs"/>
              </a:defRPr>
            </a:lvl1pPr>
          </a:lstStyle>
          <a:p>
            <a:endParaRPr lang="en-GB" sz="405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AA3BA9-863A-4618-B171-4C53B31C522B}"/>
              </a:ext>
            </a:extLst>
          </p:cNvPr>
          <p:cNvSpPr/>
          <p:nvPr/>
        </p:nvSpPr>
        <p:spPr>
          <a:xfrm>
            <a:off x="6523830" y="1564501"/>
            <a:ext cx="4531560" cy="11439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Georgia" panose="02040502050405020303" pitchFamily="18" charset="0"/>
              </a:rPr>
              <a:t>Macmillan Cancer Support</a:t>
            </a:r>
          </a:p>
          <a:p>
            <a:pPr algn="ctr"/>
            <a:r>
              <a:rPr lang="en-GB" sz="2400" b="1" dirty="0">
                <a:solidFill>
                  <a:schemeClr val="tx1"/>
                </a:solidFill>
                <a:latin typeface="Georgia"/>
              </a:rPr>
              <a:t>£450,000</a:t>
            </a:r>
            <a:endParaRPr lang="en-GB" sz="24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FD31FF-C728-4291-BA58-12F2C95B1EA3}"/>
              </a:ext>
            </a:extLst>
          </p:cNvPr>
          <p:cNvSpPr/>
          <p:nvPr/>
        </p:nvSpPr>
        <p:spPr>
          <a:xfrm>
            <a:off x="1576847" y="1563742"/>
            <a:ext cx="4587129" cy="1137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Georgia" panose="02040502050405020303" pitchFamily="18" charset="0"/>
              </a:rPr>
              <a:t>Marie  Curie</a:t>
            </a:r>
          </a:p>
          <a:p>
            <a:pPr algn="ctr"/>
            <a:r>
              <a:rPr lang="en-GB" sz="2400" b="1" dirty="0">
                <a:solidFill>
                  <a:schemeClr val="tx1"/>
                </a:solidFill>
                <a:latin typeface="Georgia"/>
              </a:rPr>
              <a:t>£450,000</a:t>
            </a:r>
            <a:endParaRPr lang="en-GB" sz="24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81E0E9-EC9B-4BCB-9D1A-17FA0A2E6C68}"/>
              </a:ext>
            </a:extLst>
          </p:cNvPr>
          <p:cNvSpPr/>
          <p:nvPr/>
        </p:nvSpPr>
        <p:spPr>
          <a:xfrm>
            <a:off x="1577145" y="3108838"/>
            <a:ext cx="4587128" cy="11283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Georgia" panose="02040502050405020303" pitchFamily="18" charset="0"/>
              </a:rPr>
              <a:t>Hospice UK</a:t>
            </a:r>
          </a:p>
          <a:p>
            <a:pPr algn="ctr"/>
            <a:r>
              <a:rPr lang="en-GB" sz="2400" b="1" dirty="0">
                <a:solidFill>
                  <a:schemeClr val="tx1"/>
                </a:solidFill>
                <a:latin typeface="Georgia"/>
              </a:rPr>
              <a:t>£450,000</a:t>
            </a:r>
            <a:endParaRPr lang="en-GB" sz="24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3752FA-E627-40C0-B3AB-D45D88C4B5E9}"/>
              </a:ext>
            </a:extLst>
          </p:cNvPr>
          <p:cNvSpPr/>
          <p:nvPr/>
        </p:nvSpPr>
        <p:spPr>
          <a:xfrm>
            <a:off x="1571211" y="4594082"/>
            <a:ext cx="4590989" cy="1113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Georgia" panose="02040502050405020303" pitchFamily="18" charset="0"/>
              </a:rPr>
              <a:t>Carers Trust</a:t>
            </a:r>
          </a:p>
          <a:p>
            <a:pPr algn="ctr"/>
            <a:r>
              <a:rPr lang="en-GB" sz="2400" b="1" dirty="0">
                <a:solidFill>
                  <a:schemeClr val="tx1"/>
                </a:solidFill>
                <a:latin typeface="Georgia"/>
              </a:rPr>
              <a:t>£350,000</a:t>
            </a:r>
            <a:endParaRPr lang="en-GB" sz="24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B8D7A4-F6B4-4D90-A413-0757226E198F}"/>
              </a:ext>
            </a:extLst>
          </p:cNvPr>
          <p:cNvSpPr/>
          <p:nvPr/>
        </p:nvSpPr>
        <p:spPr>
          <a:xfrm>
            <a:off x="6517858" y="3113607"/>
            <a:ext cx="4523860" cy="11377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Georgia" panose="02040502050405020303" pitchFamily="18" charset="0"/>
              </a:rPr>
              <a:t>The Queen’s Nursing Institute</a:t>
            </a:r>
          </a:p>
          <a:p>
            <a:pPr algn="ctr"/>
            <a:r>
              <a:rPr lang="en-GB" sz="2400" b="1" dirty="0">
                <a:solidFill>
                  <a:schemeClr val="tx1"/>
                </a:solidFill>
                <a:latin typeface="Georgia"/>
              </a:rPr>
              <a:t>£500,000</a:t>
            </a:r>
            <a:endParaRPr lang="en-GB" sz="24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3031745-4C9A-4245-B5C8-C38136D9B473}"/>
              </a:ext>
            </a:extLst>
          </p:cNvPr>
          <p:cNvSpPr/>
          <p:nvPr/>
        </p:nvSpPr>
        <p:spPr>
          <a:xfrm>
            <a:off x="6517859" y="4591994"/>
            <a:ext cx="4523860" cy="11008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Georgia" panose="02040502050405020303" pitchFamily="18" charset="0"/>
              </a:rPr>
              <a:t>Parkinson’s UK</a:t>
            </a:r>
          </a:p>
          <a:p>
            <a:pPr algn="ctr"/>
            <a:r>
              <a:rPr lang="en-GB" sz="2400" b="1" dirty="0">
                <a:solidFill>
                  <a:schemeClr val="tx1"/>
                </a:solidFill>
                <a:latin typeface="Georgia"/>
              </a:rPr>
              <a:t>£350,000</a:t>
            </a:r>
            <a:endParaRPr lang="en-GB" sz="24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E96E783-57E0-4EEF-8D1A-E71FCD7101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11" y="4828312"/>
            <a:ext cx="2147103" cy="234633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B275654-C233-4550-BAB9-1E7E53A26A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8578">
            <a:off x="10042599" y="3822935"/>
            <a:ext cx="1879031" cy="37096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00863" y="573877"/>
            <a:ext cx="863526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3200" dirty="0">
                <a:latin typeface="Georgia"/>
              </a:rPr>
              <a:t>Nursing and health donations 2024</a:t>
            </a:r>
            <a:endParaRPr lang="en-GB" sz="32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8528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00517E57-2395-4CF0-0C1B-25A405FFF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4560" y="4809766"/>
            <a:ext cx="4759446" cy="142228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953B57C-B80B-442E-A3D2-04DBB13C7291}"/>
              </a:ext>
            </a:extLst>
          </p:cNvPr>
          <p:cNvSpPr/>
          <p:nvPr/>
        </p:nvSpPr>
        <p:spPr>
          <a:xfrm>
            <a:off x="1330565" y="0"/>
            <a:ext cx="10843506" cy="6884576"/>
          </a:xfrm>
          <a:prstGeom prst="rect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10AD7B2-791C-4F70-B042-B8C1BD18FA2E}"/>
              </a:ext>
            </a:extLst>
          </p:cNvPr>
          <p:cNvSpPr txBox="1">
            <a:spLocks/>
          </p:cNvSpPr>
          <p:nvPr/>
        </p:nvSpPr>
        <p:spPr>
          <a:xfrm>
            <a:off x="7167725" y="3188376"/>
            <a:ext cx="1844406" cy="838963"/>
          </a:xfrm>
          <a:prstGeom prst="rect">
            <a:avLst/>
          </a:prstGeom>
        </p:spPr>
        <p:txBody>
          <a:bodyPr vert="horz" lIns="51435" tIns="25718" rIns="51435" bIns="25718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NGS Regular A" pitchFamily="50" charset="0"/>
                <a:ea typeface="+mj-ea"/>
                <a:cs typeface="+mj-cs"/>
              </a:defRPr>
            </a:lvl1pPr>
          </a:lstStyle>
          <a:p>
            <a:endParaRPr lang="en-GB" sz="4050" dirty="0"/>
          </a:p>
        </p:txBody>
      </p:sp>
      <p:sp>
        <p:nvSpPr>
          <p:cNvPr id="2" name="TextBox 1"/>
          <p:cNvSpPr txBox="1"/>
          <p:nvPr/>
        </p:nvSpPr>
        <p:spPr>
          <a:xfrm>
            <a:off x="1623179" y="631387"/>
            <a:ext cx="8994697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3200" dirty="0">
                <a:latin typeface="Georgia"/>
              </a:rPr>
              <a:t>Gardens and health donations 2024</a:t>
            </a:r>
            <a:endParaRPr lang="en-GB" sz="3200" dirty="0">
              <a:latin typeface="Georgia" panose="02040502050405020303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8EE2F7-15FD-FE0E-298D-8DCBA2773D9A}"/>
              </a:ext>
            </a:extLst>
          </p:cNvPr>
          <p:cNvSpPr txBox="1"/>
          <p:nvPr/>
        </p:nvSpPr>
        <p:spPr>
          <a:xfrm>
            <a:off x="6647446" y="4892841"/>
            <a:ext cx="4732419" cy="156966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2400" b="1" dirty="0">
              <a:latin typeface="Georgia"/>
              <a:cs typeface="Calibri"/>
            </a:endParaRPr>
          </a:p>
          <a:p>
            <a:pPr algn="ctr"/>
            <a:r>
              <a:rPr lang="en-US" sz="2400" b="1" dirty="0">
                <a:latin typeface="Georgia"/>
                <a:cs typeface="Calibri"/>
              </a:rPr>
              <a:t>The Country Trust</a:t>
            </a:r>
            <a:endParaRPr lang="en-US" dirty="0"/>
          </a:p>
          <a:p>
            <a:pPr algn="ctr"/>
            <a:r>
              <a:rPr lang="en-US" sz="2400" b="1" dirty="0">
                <a:latin typeface="Georgia"/>
                <a:cs typeface="Calibri"/>
              </a:rPr>
              <a:t>£25,000</a:t>
            </a:r>
            <a:br>
              <a:rPr lang="en-US" sz="2400" b="1" dirty="0">
                <a:latin typeface="Georgia"/>
                <a:cs typeface="Calibri"/>
              </a:rPr>
            </a:br>
            <a:endParaRPr lang="en-US" sz="2400" b="1" dirty="0">
              <a:latin typeface="Georgia"/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8A8774-AD2B-3592-4B7C-FF1606B1AE33}"/>
              </a:ext>
            </a:extLst>
          </p:cNvPr>
          <p:cNvSpPr txBox="1"/>
          <p:nvPr/>
        </p:nvSpPr>
        <p:spPr>
          <a:xfrm>
            <a:off x="1614235" y="1523998"/>
            <a:ext cx="4732419" cy="156966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2400" b="1" dirty="0">
              <a:latin typeface="Georgia"/>
              <a:cs typeface="Calibri"/>
            </a:endParaRPr>
          </a:p>
          <a:p>
            <a:pPr algn="ctr"/>
            <a:r>
              <a:rPr lang="en-US" sz="2400" b="1" dirty="0">
                <a:latin typeface="Georgia"/>
                <a:cs typeface="Calibri"/>
              </a:rPr>
              <a:t>Maggie's</a:t>
            </a:r>
            <a:endParaRPr lang="en-US" dirty="0"/>
          </a:p>
          <a:p>
            <a:pPr algn="ctr"/>
            <a:r>
              <a:rPr lang="en-US" sz="2400" b="1" dirty="0">
                <a:latin typeface="Georgia"/>
                <a:cs typeface="Calibri"/>
              </a:rPr>
              <a:t>£122,227</a:t>
            </a:r>
            <a:br>
              <a:rPr lang="en-US" sz="2400" b="1" dirty="0">
                <a:latin typeface="Georgia"/>
                <a:cs typeface="Calibri"/>
              </a:rPr>
            </a:br>
            <a:endParaRPr lang="en-US" sz="2400" b="1" dirty="0">
              <a:latin typeface="Georgia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897209-AE40-EFD0-A15C-A6983CA831EC}"/>
              </a:ext>
            </a:extLst>
          </p:cNvPr>
          <p:cNvSpPr txBox="1"/>
          <p:nvPr/>
        </p:nvSpPr>
        <p:spPr>
          <a:xfrm>
            <a:off x="6647446" y="1523998"/>
            <a:ext cx="4732419" cy="156966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2400" b="1" dirty="0">
              <a:latin typeface="Georgia"/>
              <a:cs typeface="Calibri"/>
            </a:endParaRPr>
          </a:p>
          <a:p>
            <a:pPr algn="ctr"/>
            <a:r>
              <a:rPr lang="en-US" sz="2400" b="1" dirty="0">
                <a:latin typeface="Georgia"/>
                <a:cs typeface="Calibri"/>
              </a:rPr>
              <a:t>Horatio's Garden</a:t>
            </a:r>
            <a:endParaRPr lang="en-US" dirty="0"/>
          </a:p>
          <a:p>
            <a:pPr algn="ctr"/>
            <a:r>
              <a:rPr lang="en-US" sz="2400" b="1" dirty="0">
                <a:latin typeface="Georgia"/>
                <a:cs typeface="Calibri"/>
              </a:rPr>
              <a:t>£90,000</a:t>
            </a:r>
            <a:br>
              <a:rPr lang="en-US" sz="2400" b="1" dirty="0">
                <a:latin typeface="Georgia"/>
                <a:cs typeface="Calibri"/>
              </a:rPr>
            </a:br>
            <a:endParaRPr lang="en-US" sz="2400" b="1" dirty="0">
              <a:latin typeface="Georgia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AE66FF-AF4D-9437-7283-A3B3A38BAE79}"/>
              </a:ext>
            </a:extLst>
          </p:cNvPr>
          <p:cNvSpPr txBox="1"/>
          <p:nvPr/>
        </p:nvSpPr>
        <p:spPr>
          <a:xfrm>
            <a:off x="1634287" y="3188366"/>
            <a:ext cx="4732419" cy="156966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2400" b="1" dirty="0">
              <a:latin typeface="Georgia"/>
              <a:cs typeface="Calibri"/>
            </a:endParaRPr>
          </a:p>
          <a:p>
            <a:pPr algn="ctr"/>
            <a:r>
              <a:rPr lang="en-US" sz="2400" b="1" dirty="0">
                <a:latin typeface="Georgia"/>
                <a:cs typeface="Calibri"/>
              </a:rPr>
              <a:t>The Army Benevolent Fund</a:t>
            </a:r>
            <a:endParaRPr lang="en-US" dirty="0"/>
          </a:p>
          <a:p>
            <a:pPr algn="ctr"/>
            <a:r>
              <a:rPr lang="en-US" sz="2400" b="1" dirty="0">
                <a:latin typeface="Georgia"/>
                <a:cs typeface="Calibri"/>
              </a:rPr>
              <a:t>£80,000</a:t>
            </a:r>
            <a:br>
              <a:rPr lang="en-US" sz="2400" b="1" dirty="0">
                <a:latin typeface="Georgia"/>
                <a:cs typeface="Calibri"/>
              </a:rPr>
            </a:br>
            <a:endParaRPr lang="en-US" sz="2400" b="1" dirty="0">
              <a:latin typeface="Georgia"/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C46C42-8F2F-D4C0-0278-D5B6EBFDFD92}"/>
              </a:ext>
            </a:extLst>
          </p:cNvPr>
          <p:cNvSpPr txBox="1"/>
          <p:nvPr/>
        </p:nvSpPr>
        <p:spPr>
          <a:xfrm>
            <a:off x="6647446" y="3188367"/>
            <a:ext cx="4692314" cy="1508105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 b="1" dirty="0">
                <a:latin typeface="Georgia"/>
                <a:cs typeface="Calibri"/>
              </a:rPr>
              <a:t>   </a:t>
            </a:r>
            <a:br>
              <a:rPr lang="en-US" sz="2400" b="1" dirty="0">
                <a:latin typeface="Georgia"/>
                <a:cs typeface="Calibri"/>
              </a:rPr>
            </a:br>
            <a:r>
              <a:rPr lang="en-US" sz="2400" b="1" dirty="0">
                <a:latin typeface="Georgia"/>
                <a:cs typeface="Calibri"/>
              </a:rPr>
              <a:t>John King Brain </a:t>
            </a:r>
            <a:r>
              <a:rPr lang="en-US" sz="2400" b="1" err="1">
                <a:latin typeface="Georgia"/>
                <a:cs typeface="Calibri"/>
              </a:rPr>
              <a:t>Tumour</a:t>
            </a:r>
            <a:r>
              <a:rPr lang="en-US" sz="2400" b="1" dirty="0">
                <a:latin typeface="Georgia"/>
                <a:cs typeface="Calibri"/>
              </a:rPr>
              <a:t> Foundation</a:t>
            </a:r>
            <a:endParaRPr lang="en-US" dirty="0"/>
          </a:p>
          <a:p>
            <a:pPr algn="ctr"/>
            <a:r>
              <a:rPr lang="en-US" sz="2400" b="1" dirty="0">
                <a:latin typeface="Georgia"/>
                <a:cs typeface="Calibri"/>
              </a:rPr>
              <a:t>£50,000</a:t>
            </a:r>
            <a:br>
              <a:rPr lang="en-US" sz="2400" b="1" dirty="0">
                <a:latin typeface="Georgia"/>
                <a:cs typeface="Calibri"/>
              </a:rPr>
            </a:br>
            <a:r>
              <a:rPr lang="en-US" sz="1000" b="1" dirty="0">
                <a:latin typeface="Georgia"/>
                <a:cs typeface="Calibri"/>
              </a:rPr>
              <a:t> 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C3535EC-2EEB-0BAA-97D8-261369B8BE35}"/>
              </a:ext>
            </a:extLst>
          </p:cNvPr>
          <p:cNvSpPr txBox="1"/>
          <p:nvPr/>
        </p:nvSpPr>
        <p:spPr>
          <a:xfrm>
            <a:off x="1634288" y="4892841"/>
            <a:ext cx="4732419" cy="156966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2400" b="1" dirty="0">
              <a:latin typeface="Georgia"/>
              <a:cs typeface="Calibri"/>
            </a:endParaRPr>
          </a:p>
          <a:p>
            <a:pPr algn="ctr"/>
            <a:r>
              <a:rPr lang="en-US" sz="2400" b="1" dirty="0">
                <a:latin typeface="Georgia"/>
                <a:cs typeface="Calibri"/>
              </a:rPr>
              <a:t>Cancer Help Preston</a:t>
            </a:r>
            <a:endParaRPr lang="en-US" dirty="0"/>
          </a:p>
          <a:p>
            <a:pPr algn="ctr"/>
            <a:r>
              <a:rPr lang="en-US" sz="2400" b="1" dirty="0">
                <a:latin typeface="Georgia"/>
                <a:cs typeface="Calibri"/>
              </a:rPr>
              <a:t>£50,000</a:t>
            </a:r>
            <a:br>
              <a:rPr lang="en-US" sz="2400" b="1" dirty="0">
                <a:latin typeface="Georgia"/>
                <a:cs typeface="Calibri"/>
              </a:rPr>
            </a:br>
            <a:endParaRPr lang="en-US" sz="2400" b="1" dirty="0">
              <a:latin typeface="Georgia"/>
              <a:cs typeface="Calibri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B275654-C233-4550-BAB9-1E7E53A26A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8578">
            <a:off x="10150175" y="3822935"/>
            <a:ext cx="1879031" cy="370963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E96E783-57E0-4EEF-8D1A-E71FCD7101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22" y="4810383"/>
            <a:ext cx="2147103" cy="234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3918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953B57C-B80B-442E-A3D2-04DBB13C7291}"/>
              </a:ext>
            </a:extLst>
          </p:cNvPr>
          <p:cNvSpPr/>
          <p:nvPr/>
        </p:nvSpPr>
        <p:spPr>
          <a:xfrm>
            <a:off x="1308848" y="0"/>
            <a:ext cx="11046736" cy="6884576"/>
          </a:xfrm>
          <a:prstGeom prst="rect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10AD7B2-791C-4F70-B042-B8C1BD18FA2E}"/>
              </a:ext>
            </a:extLst>
          </p:cNvPr>
          <p:cNvSpPr txBox="1">
            <a:spLocks/>
          </p:cNvSpPr>
          <p:nvPr/>
        </p:nvSpPr>
        <p:spPr>
          <a:xfrm>
            <a:off x="7167725" y="3188376"/>
            <a:ext cx="1844406" cy="838963"/>
          </a:xfrm>
          <a:prstGeom prst="rect">
            <a:avLst/>
          </a:prstGeom>
        </p:spPr>
        <p:txBody>
          <a:bodyPr vert="horz" lIns="51435" tIns="25718" rIns="51435" bIns="25718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NGS Regular A" pitchFamily="50" charset="0"/>
                <a:ea typeface="+mj-ea"/>
                <a:cs typeface="+mj-cs"/>
              </a:defRPr>
            </a:lvl1pPr>
          </a:lstStyle>
          <a:p>
            <a:endParaRPr lang="en-GB" sz="4050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E96E783-57E0-4EEF-8D1A-E71FCD7101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21" y="4810383"/>
            <a:ext cx="2147103" cy="234633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E849A91-066F-332B-C870-5069BA8A9DA1}"/>
              </a:ext>
            </a:extLst>
          </p:cNvPr>
          <p:cNvSpPr/>
          <p:nvPr/>
        </p:nvSpPr>
        <p:spPr>
          <a:xfrm>
            <a:off x="8082954" y="1578834"/>
            <a:ext cx="3183164" cy="14097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dirty="0">
                <a:solidFill>
                  <a:schemeClr val="tx1"/>
                </a:solidFill>
                <a:latin typeface="Georgia"/>
              </a:rPr>
              <a:t>National Botanic </a:t>
            </a:r>
            <a:endParaRPr lang="en-US">
              <a:solidFill>
                <a:schemeClr val="tx1"/>
              </a:solidFill>
              <a:latin typeface="Georgia"/>
            </a:endParaRPr>
          </a:p>
          <a:p>
            <a:pPr algn="ctr"/>
            <a:r>
              <a:rPr lang="en-GB" b="1" dirty="0">
                <a:solidFill>
                  <a:schemeClr val="tx1"/>
                </a:solidFill>
                <a:latin typeface="Georgia"/>
              </a:rPr>
              <a:t>Garden of Wales</a:t>
            </a:r>
            <a:endParaRPr lang="en-GB">
              <a:solidFill>
                <a:schemeClr val="tx1"/>
              </a:solidFill>
              <a:latin typeface="Georgia"/>
            </a:endParaRPr>
          </a:p>
          <a:p>
            <a:pPr algn="ctr"/>
            <a:r>
              <a:rPr lang="en-GB" sz="2400" b="1" dirty="0">
                <a:solidFill>
                  <a:schemeClr val="tx1"/>
                </a:solidFill>
                <a:latin typeface="Georgia"/>
              </a:rPr>
              <a:t>£26,000</a:t>
            </a:r>
            <a:endParaRPr lang="en-GB" sz="24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8906BE-89A0-8158-D216-28488F0E5BE2}"/>
              </a:ext>
            </a:extLst>
          </p:cNvPr>
          <p:cNvSpPr/>
          <p:nvPr/>
        </p:nvSpPr>
        <p:spPr>
          <a:xfrm>
            <a:off x="6569820" y="3324887"/>
            <a:ext cx="4707727" cy="995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dirty="0">
                <a:solidFill>
                  <a:schemeClr val="tx1"/>
                </a:solidFill>
                <a:latin typeface="Georgia" panose="02040502050405020303" pitchFamily="18" charset="0"/>
              </a:rPr>
              <a:t>Garden Museum</a:t>
            </a:r>
          </a:p>
          <a:p>
            <a:pPr algn="ctr"/>
            <a:r>
              <a:rPr lang="en-GB" sz="2400" b="1" dirty="0">
                <a:solidFill>
                  <a:schemeClr val="tx1"/>
                </a:solidFill>
                <a:latin typeface="Georgia" panose="02040502050405020303" pitchFamily="18" charset="0"/>
              </a:rPr>
              <a:t>£10,000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671CE44-0A25-DB12-DCD2-1596500ED581}"/>
              </a:ext>
            </a:extLst>
          </p:cNvPr>
          <p:cNvSpPr/>
          <p:nvPr/>
        </p:nvSpPr>
        <p:spPr>
          <a:xfrm>
            <a:off x="1563729" y="3329284"/>
            <a:ext cx="4253454" cy="1002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dirty="0">
                <a:solidFill>
                  <a:schemeClr val="tx1"/>
                </a:solidFill>
                <a:latin typeface="Georgia" panose="02040502050405020303" pitchFamily="18" charset="0"/>
              </a:rPr>
              <a:t>Professional Gardeners’ Trust</a:t>
            </a:r>
            <a:br>
              <a:rPr lang="en-GB" sz="2400" b="1" dirty="0">
                <a:solidFill>
                  <a:schemeClr val="tx1"/>
                </a:solidFill>
                <a:latin typeface="Georgia" panose="02040502050405020303" pitchFamily="18" charset="0"/>
              </a:rPr>
            </a:br>
            <a:r>
              <a:rPr lang="en-GB" sz="2400" b="1" dirty="0">
                <a:solidFill>
                  <a:schemeClr val="tx1"/>
                </a:solidFill>
                <a:latin typeface="Georgia" panose="02040502050405020303" pitchFamily="18" charset="0"/>
              </a:rPr>
              <a:t>£20,000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5F705B-1F9E-780C-2389-5EDAAE102999}"/>
              </a:ext>
            </a:extLst>
          </p:cNvPr>
          <p:cNvSpPr/>
          <p:nvPr/>
        </p:nvSpPr>
        <p:spPr>
          <a:xfrm>
            <a:off x="1565617" y="1576761"/>
            <a:ext cx="2895617" cy="13953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dirty="0">
                <a:solidFill>
                  <a:schemeClr val="tx1"/>
                </a:solidFill>
                <a:latin typeface="Georgia"/>
              </a:rPr>
              <a:t>English Heritage</a:t>
            </a:r>
            <a:endParaRPr lang="en-GB" b="1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algn="ctr"/>
            <a:r>
              <a:rPr lang="en-GB" sz="2400" b="1" dirty="0">
                <a:solidFill>
                  <a:schemeClr val="tx1"/>
                </a:solidFill>
                <a:latin typeface="Georgia"/>
              </a:rPr>
              <a:t>£125,000</a:t>
            </a:r>
            <a:endParaRPr lang="en-GB" sz="24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9C792B-7A6C-FADF-10F6-BEB2443E0D4B}"/>
              </a:ext>
            </a:extLst>
          </p:cNvPr>
          <p:cNvSpPr/>
          <p:nvPr/>
        </p:nvSpPr>
        <p:spPr>
          <a:xfrm>
            <a:off x="4707976" y="1573173"/>
            <a:ext cx="3060133" cy="14050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dirty="0">
                <a:solidFill>
                  <a:schemeClr val="tx1"/>
                </a:solidFill>
                <a:latin typeface="Georgia"/>
              </a:rPr>
              <a:t>Perennial</a:t>
            </a:r>
            <a:br>
              <a:rPr lang="en-GB" sz="2400" b="1" dirty="0">
                <a:latin typeface="Georgia" panose="02040502050405020303" pitchFamily="18" charset="0"/>
              </a:rPr>
            </a:br>
            <a:r>
              <a:rPr lang="en-GB" sz="2400" b="1" dirty="0">
                <a:solidFill>
                  <a:schemeClr val="tx1"/>
                </a:solidFill>
                <a:latin typeface="Georgia"/>
              </a:rPr>
              <a:t>£100,000</a:t>
            </a:r>
            <a:endParaRPr lang="en-GB" sz="24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BAAE791-E30B-5AAA-7BD4-EA0F0E71E1FE}"/>
              </a:ext>
            </a:extLst>
          </p:cNvPr>
          <p:cNvSpPr/>
          <p:nvPr/>
        </p:nvSpPr>
        <p:spPr>
          <a:xfrm>
            <a:off x="4230728" y="5543038"/>
            <a:ext cx="4253454" cy="8129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 b="1" dirty="0">
                <a:solidFill>
                  <a:schemeClr val="tx1"/>
                </a:solidFill>
                <a:latin typeface="Georgia"/>
              </a:rPr>
              <a:t>£232,000</a:t>
            </a:r>
            <a:endParaRPr lang="en-GB" sz="24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09C355-741B-D41B-383D-888E47CF360E}"/>
              </a:ext>
            </a:extLst>
          </p:cNvPr>
          <p:cNvSpPr txBox="1"/>
          <p:nvPr/>
        </p:nvSpPr>
        <p:spPr>
          <a:xfrm>
            <a:off x="2100863" y="573877"/>
            <a:ext cx="863526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3200" dirty="0">
                <a:latin typeface="Georgia"/>
              </a:rPr>
              <a:t>Donations in support of gardeners 2024</a:t>
            </a:r>
            <a:endParaRPr lang="en-GB" sz="3200" dirty="0">
              <a:latin typeface="Georgia" panose="02040502050405020303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2A1A586-EF62-45F5-B2BF-7FF4FD0BC987}"/>
              </a:ext>
            </a:extLst>
          </p:cNvPr>
          <p:cNvSpPr txBox="1"/>
          <p:nvPr/>
        </p:nvSpPr>
        <p:spPr>
          <a:xfrm>
            <a:off x="2196113" y="4736302"/>
            <a:ext cx="863526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3200" dirty="0">
                <a:latin typeface="Georgia"/>
              </a:rPr>
              <a:t>Support for community gardens 2024</a:t>
            </a:r>
            <a:endParaRPr lang="en-GB" sz="3200" dirty="0">
              <a:latin typeface="Georgia" panose="02040502050405020303" pitchFamily="18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B275654-C233-4550-BAB9-1E7E53A26A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8578">
            <a:off x="10221893" y="3822935"/>
            <a:ext cx="1879031" cy="370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6385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group of people in different poses&#10;&#10;Description automatically generated">
            <a:extLst>
              <a:ext uri="{FF2B5EF4-FFF2-40B4-BE49-F238E27FC236}">
                <a16:creationId xmlns:a16="http://schemas.microsoft.com/office/drawing/2014/main" id="{CDAE9B93-4B46-675D-5A4E-33EFDA0FFE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442" y="-2800"/>
            <a:ext cx="12192000" cy="6862591"/>
          </a:xfrm>
        </p:spPr>
      </p:pic>
    </p:spTree>
    <p:extLst>
      <p:ext uri="{BB962C8B-B14F-4D97-AF65-F5344CB8AC3E}">
        <p14:creationId xmlns:p14="http://schemas.microsoft.com/office/powerpoint/2010/main" val="972489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What we do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2086" y="1840002"/>
            <a:ext cx="7090092" cy="34667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dirty="0"/>
              <a:t>We.. </a:t>
            </a:r>
          </a:p>
          <a:p>
            <a:r>
              <a:rPr lang="en-GB" dirty="0"/>
              <a:t>discover the most remarkable gardens</a:t>
            </a:r>
          </a:p>
          <a:p>
            <a:r>
              <a:rPr lang="en-GB" dirty="0"/>
              <a:t>help their owners open them up to the public</a:t>
            </a:r>
          </a:p>
          <a:p>
            <a:r>
              <a:rPr lang="en-GB" dirty="0">
                <a:latin typeface="Georgia"/>
              </a:rPr>
              <a:t>raise impressive amounts for charity though admissions, tea and cake!</a:t>
            </a:r>
            <a:endParaRPr lang="en-GB" dirty="0"/>
          </a:p>
        </p:txBody>
      </p:sp>
      <p:pic>
        <p:nvPicPr>
          <p:cNvPr id="4" name="Picture 3" descr="A stack of tea cups&#10;&#10;Description automatically generated">
            <a:extLst>
              <a:ext uri="{FF2B5EF4-FFF2-40B4-BE49-F238E27FC236}">
                <a16:creationId xmlns:a16="http://schemas.microsoft.com/office/drawing/2014/main" id="{DE3F806D-D63F-DDC0-93E7-E31A60546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7923" y="2537551"/>
            <a:ext cx="2972298" cy="40321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D82B9A-2B5A-4FCC-B9C9-52A1B139D9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358" y="3738955"/>
            <a:ext cx="2323430" cy="313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3250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07B44-EFA1-427B-856F-EDDBA848DB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Georgia" panose="02040502050405020303" pitchFamily="18" charset="0"/>
              </a:rPr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FB5E52-8EA7-4AEF-B42D-C9ACD9E26A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3200" dirty="0">
                <a:latin typeface="Georgia" panose="02040502050405020303" pitchFamily="18" charset="0"/>
              </a:rPr>
              <a:t>ngs.org.uk</a:t>
            </a:r>
          </a:p>
        </p:txBody>
      </p:sp>
    </p:spTree>
    <p:extLst>
      <p:ext uri="{BB962C8B-B14F-4D97-AF65-F5344CB8AC3E}">
        <p14:creationId xmlns:p14="http://schemas.microsoft.com/office/powerpoint/2010/main" val="976703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01E62-BCB7-4807-90E3-ECC9C6203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 bit of magic makes it possible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1F2088-8D91-4FD2-BD21-C7DB136C2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2085" y="1825625"/>
            <a:ext cx="6290067" cy="462772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fontAlgn="base">
              <a:buNone/>
            </a:pPr>
            <a:r>
              <a:rPr lang="en-GB" dirty="0"/>
              <a:t>The generosity of...</a:t>
            </a:r>
            <a:br>
              <a:rPr lang="en-GB" dirty="0"/>
            </a:br>
            <a:endParaRPr lang="en-GB" dirty="0"/>
          </a:p>
          <a:p>
            <a:pPr fontAlgn="base"/>
            <a:r>
              <a:rPr lang="en-GB" dirty="0">
                <a:latin typeface="Georgia"/>
              </a:rPr>
              <a:t>over 3,500 gardeners</a:t>
            </a:r>
          </a:p>
          <a:p>
            <a:pPr fontAlgn="base"/>
            <a:r>
              <a:rPr lang="en-GB" dirty="0">
                <a:latin typeface="Georgia"/>
              </a:rPr>
              <a:t>more than 500 volunteers</a:t>
            </a:r>
            <a:endParaRPr lang="en-US" dirty="0">
              <a:latin typeface="Georgia"/>
            </a:endParaRPr>
          </a:p>
          <a:p>
            <a:pPr fontAlgn="base"/>
            <a:r>
              <a:rPr lang="en-GB" dirty="0"/>
              <a:t>​generations of bakers and tea makers</a:t>
            </a:r>
          </a:p>
          <a:p>
            <a:pPr fontAlgn="base"/>
            <a:r>
              <a:rPr lang="en-GB" dirty="0">
                <a:latin typeface="Georgia"/>
              </a:rPr>
              <a:t>over 500,000 garden visitors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6EF5E1-A67C-49E5-B7E9-4D2CBCA436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029" y="1315315"/>
            <a:ext cx="4871769" cy="574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184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DA7C0-FA3D-401F-9B6D-DCC8309DF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story begins in 1859</a:t>
            </a:r>
          </a:p>
        </p:txBody>
      </p:sp>
      <p:pic>
        <p:nvPicPr>
          <p:cNvPr id="4" name="Picture 3" descr="timeline_rathbone.jpg">
            <a:extLst>
              <a:ext uri="{FF2B5EF4-FFF2-40B4-BE49-F238E27FC236}">
                <a16:creationId xmlns:a16="http://schemas.microsoft.com/office/drawing/2014/main" id="{8A68BF6D-EFF9-4555-A27C-0559FC97F1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b="19905"/>
          <a:stretch/>
        </p:blipFill>
        <p:spPr>
          <a:xfrm>
            <a:off x="2076170" y="1944415"/>
            <a:ext cx="3553959" cy="4678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Content Placeholder 7" descr="Florence_Nightingale_by_Goodman,_1858.jpg">
            <a:extLst>
              <a:ext uri="{FF2B5EF4-FFF2-40B4-BE49-F238E27FC236}">
                <a16:creationId xmlns:a16="http://schemas.microsoft.com/office/drawing/2014/main" id="{9548FED7-5221-41B3-96FD-C423C68A9B9D}"/>
              </a:ext>
            </a:extLst>
          </p:cNvPr>
          <p:cNvPicPr>
            <a:picLocks noGrp="1"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53554" y="1944414"/>
            <a:ext cx="3125586" cy="4678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F4AACA-51C9-427B-99C8-842E88ED93ED}"/>
              </a:ext>
            </a:extLst>
          </p:cNvPr>
          <p:cNvSpPr txBox="1"/>
          <p:nvPr/>
        </p:nvSpPr>
        <p:spPr>
          <a:xfrm>
            <a:off x="2076170" y="1575082"/>
            <a:ext cx="2039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Georgia" panose="02040502050405020303" pitchFamily="18" charset="0"/>
              </a:rPr>
              <a:t>William Rathbone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7AAA90-BCF9-423D-B7D2-49E42EED713D}"/>
              </a:ext>
            </a:extLst>
          </p:cNvPr>
          <p:cNvSpPr txBox="1"/>
          <p:nvPr/>
        </p:nvSpPr>
        <p:spPr>
          <a:xfrm>
            <a:off x="8253554" y="1575082"/>
            <a:ext cx="2448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Georgia" panose="02040502050405020303" pitchFamily="18" charset="0"/>
              </a:rPr>
              <a:t>Florence Nightingale</a:t>
            </a:r>
          </a:p>
        </p:txBody>
      </p:sp>
    </p:spTree>
    <p:extLst>
      <p:ext uri="{BB962C8B-B14F-4D97-AF65-F5344CB8AC3E}">
        <p14:creationId xmlns:p14="http://schemas.microsoft.com/office/powerpoint/2010/main" val="1120074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3F886-82BA-4642-BCBD-2CD357BC8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dirty="0">
                <a:latin typeface="Georgia" panose="02040502050405020303" pitchFamily="18" charset="0"/>
              </a:rPr>
              <a:t>District nursing grew rapidly</a:t>
            </a:r>
          </a:p>
        </p:txBody>
      </p:sp>
      <p:pic>
        <p:nvPicPr>
          <p:cNvPr id="3" name="Content Placeholder 3" descr="1895 Gloustershire.jpg">
            <a:extLst>
              <a:ext uri="{FF2B5EF4-FFF2-40B4-BE49-F238E27FC236}">
                <a16:creationId xmlns:a16="http://schemas.microsoft.com/office/drawing/2014/main" id="{092FC6C7-39B6-485E-B9CD-A778E3BC3132}"/>
              </a:ext>
            </a:extLst>
          </p:cNvPr>
          <p:cNvPicPr>
            <a:picLocks noGrp="1"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41232" y="1916672"/>
            <a:ext cx="6493469" cy="4305452"/>
          </a:xfrm>
          <a:prstGeom prst="rect">
            <a:avLst/>
          </a:prstGeom>
        </p:spPr>
      </p:pic>
      <p:pic>
        <p:nvPicPr>
          <p:cNvPr id="7" name="Picture 2" descr="CNV00006">
            <a:extLst>
              <a:ext uri="{FF2B5EF4-FFF2-40B4-BE49-F238E27FC236}">
                <a16:creationId xmlns:a16="http://schemas.microsoft.com/office/drawing/2014/main" id="{066806AB-1256-4080-844D-84A48FE80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868" y="1921491"/>
            <a:ext cx="2879856" cy="4300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1213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9C02D-04DE-4DDB-AA81-639EC8D7E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2085" y="510267"/>
            <a:ext cx="10199915" cy="1325563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Georgia"/>
              </a:rPr>
              <a:t>National Garden Scheme is founded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1EA2C-7A9A-44B8-A5A0-0DA71CA50A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2086" y="1825625"/>
            <a:ext cx="5754038" cy="44385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1926</a:t>
            </a:r>
          </a:p>
          <a:p>
            <a:pPr marL="0" indent="0">
              <a:buNone/>
            </a:pPr>
            <a:r>
              <a:rPr lang="en-GB" dirty="0"/>
              <a:t>Elsie Wagg suggests opening gardens to raise funds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1927</a:t>
            </a:r>
          </a:p>
          <a:p>
            <a:r>
              <a:rPr lang="en-GB" dirty="0"/>
              <a:t>609 gardens open</a:t>
            </a:r>
          </a:p>
          <a:p>
            <a:r>
              <a:rPr lang="en-GB" dirty="0"/>
              <a:t>one shilling a head</a:t>
            </a:r>
          </a:p>
          <a:p>
            <a:r>
              <a:rPr lang="en-GB" dirty="0"/>
              <a:t>£8,191 raised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127B83-8E26-4B7A-BD19-DE12973414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6416" y="1629102"/>
            <a:ext cx="3618327" cy="4960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71129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34D70E-4F55-46AC-98FF-6183428947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10" y="-1083299"/>
            <a:ext cx="12192000" cy="81252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B796AE-A19A-4BFD-B1FB-ECF6C8448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53966"/>
            <a:ext cx="12191999" cy="461665"/>
          </a:xfrm>
          <a:prstGeom prst="rect">
            <a:avLst/>
          </a:prstGeom>
          <a:solidFill>
            <a:srgbClr val="000000">
              <a:alpha val="3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Sandringham, Norfolk  </a:t>
            </a:r>
          </a:p>
        </p:txBody>
      </p:sp>
    </p:spTree>
    <p:extLst>
      <p:ext uri="{BB962C8B-B14F-4D97-AF65-F5344CB8AC3E}">
        <p14:creationId xmlns:p14="http://schemas.microsoft.com/office/powerpoint/2010/main" val="4121872446"/>
      </p:ext>
    </p:extLst>
  </p:cSld>
  <p:clrMapOvr>
    <a:masterClrMapping/>
  </p:clrMapOvr>
</p:sld>
</file>

<file path=ppt/theme/theme1.xml><?xml version="1.0" encoding="utf-8"?>
<a:theme xmlns:a="http://schemas.openxmlformats.org/drawingml/2006/main" name="NGS Presentation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GS Presentation 1" id="{C6D115D0-B4A1-43A8-B9F4-239C68FDC324}" vid="{A8AE548C-438A-464C-9A4D-BE8F0DA18131}"/>
    </a:ext>
  </a:extLst>
</a:theme>
</file>

<file path=ppt/theme/theme2.xml><?xml version="1.0" encoding="utf-8"?>
<a:theme xmlns:a="http://schemas.openxmlformats.org/drawingml/2006/main" name="1_NGS Presentation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GS Presentation 1" id="{C6D115D0-B4A1-43A8-B9F4-239C68FDC324}" vid="{A8AE548C-438A-464C-9A4D-BE8F0DA1813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1A7BF6893BE5449D54E8116BCB8FEE" ma:contentTypeVersion="20" ma:contentTypeDescription="Create a new document." ma:contentTypeScope="" ma:versionID="e36035f06df2ffbebdc0aa6a67141e11">
  <xsd:schema xmlns:xsd="http://www.w3.org/2001/XMLSchema" xmlns:xs="http://www.w3.org/2001/XMLSchema" xmlns:p="http://schemas.microsoft.com/office/2006/metadata/properties" xmlns:ns2="73a65c39-bea0-4112-a1dc-17440c65e107" xmlns:ns3="8a4b8c8f-803b-4825-a1b5-2c66898ad134" targetNamespace="http://schemas.microsoft.com/office/2006/metadata/properties" ma:root="true" ma:fieldsID="8b9e70fd4bab7c59c4979a2451e43a9c" ns2:_="" ns3:_="">
    <xsd:import namespace="73a65c39-bea0-4112-a1dc-17440c65e107"/>
    <xsd:import namespace="8a4b8c8f-803b-4825-a1b5-2c66898ad13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a65c39-bea0-4112-a1dc-17440c65e1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37eb8d1b-861b-4e6d-b54c-319b502ac8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4b8c8f-803b-4825-a1b5-2c66898ad13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722c0e6f-bcb2-448d-9b5e-350de448b258}" ma:internalName="TaxCatchAll" ma:showField="CatchAllData" ma:web="8a4b8c8f-803b-4825-a1b5-2c66898ad1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a4b8c8f-803b-4825-a1b5-2c66898ad134" xsi:nil="true"/>
    <lcf76f155ced4ddcb4097134ff3c332f xmlns="73a65c39-bea0-4112-a1dc-17440c65e107">
      <Terms xmlns="http://schemas.microsoft.com/office/infopath/2007/PartnerControls"/>
    </lcf76f155ced4ddcb4097134ff3c332f>
    <SharedWithUsers xmlns="8a4b8c8f-803b-4825-a1b5-2c66898ad134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CC12640D-0C47-4ECB-8151-A6ECCDA37F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3a65c39-bea0-4112-a1dc-17440c65e107"/>
    <ds:schemaRef ds:uri="8a4b8c8f-803b-4825-a1b5-2c66898ad1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D145CB5-09FD-4492-98B3-9A6FF602C39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ABAEFAD-0E3E-47FD-85DD-56AC1F19C16F}">
  <ds:schemaRefs>
    <ds:schemaRef ds:uri="http://schemas.microsoft.com/office/2006/metadata/properties"/>
    <ds:schemaRef ds:uri="http://schemas.microsoft.com/office/infopath/2007/PartnerControls"/>
    <ds:schemaRef ds:uri="8a4b8c8f-803b-4825-a1b5-2c66898ad134"/>
    <ds:schemaRef ds:uri="73a65c39-bea0-4112-a1dc-17440c65e10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NGS Presentation 1</Template>
  <TotalTime>1</TotalTime>
  <Words>710</Words>
  <Application>Microsoft Office PowerPoint</Application>
  <PresentationFormat>Widescreen</PresentationFormat>
  <Paragraphs>193</Paragraphs>
  <Slides>40</Slides>
  <Notes>27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2" baseType="lpstr">
      <vt:lpstr>NGS Presentation 1</vt:lpstr>
      <vt:lpstr>1_NGS Presentation 1</vt:lpstr>
      <vt:lpstr>PowerPoint Presentation</vt:lpstr>
      <vt:lpstr>Beyond the garden gate National Garden Scheme </vt:lpstr>
      <vt:lpstr>Since 1927…</vt:lpstr>
      <vt:lpstr>What we do</vt:lpstr>
      <vt:lpstr>A bit of magic makes it possible</vt:lpstr>
      <vt:lpstr>Our story begins in 1859</vt:lpstr>
      <vt:lpstr>District nursing grew rapidly</vt:lpstr>
      <vt:lpstr>National Garden Scheme is founded</vt:lpstr>
      <vt:lpstr>PowerPoint Presentation</vt:lpstr>
      <vt:lpstr>PowerPoint Presentation</vt:lpstr>
      <vt:lpstr>Our first guide</vt:lpstr>
      <vt:lpstr>The war years</vt:lpstr>
      <vt:lpstr>We become independent</vt:lpstr>
      <vt:lpstr>Royal patronage</vt:lpstr>
      <vt:lpstr>Gardens and Health</vt:lpstr>
      <vt:lpstr>National Garden Scheme today</vt:lpstr>
      <vt:lpstr>PowerPoint Presentation</vt:lpstr>
      <vt:lpstr>Our gardens through the seasons</vt:lpstr>
      <vt:lpstr>PowerPoint Presentation</vt:lpstr>
      <vt:lpstr>PowerPoint Presentation</vt:lpstr>
      <vt:lpstr>PowerPoint Presentation</vt:lpstr>
      <vt:lpstr>PowerPoint Presentation</vt:lpstr>
      <vt:lpstr>The diversity of our gardens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Ticketed gardens</vt:lpstr>
      <vt:lpstr>Our open days… …great gardens, great cake, great causes!</vt:lpstr>
      <vt:lpstr>Arranging a group visit</vt:lpstr>
      <vt:lpstr>Gather friends and family for a garden get-together and join the Great British Garden Party</vt:lpstr>
      <vt:lpstr>What a difference your visit makes</vt:lpstr>
      <vt:lpstr>Your visits make a difference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Jack Claramunt</dc:creator>
  <cp:lastModifiedBy>Joanne McGowan</cp:lastModifiedBy>
  <cp:revision>802</cp:revision>
  <cp:lastPrinted>2018-04-30T09:45:16Z</cp:lastPrinted>
  <dcterms:created xsi:type="dcterms:W3CDTF">2017-01-12T14:08:35Z</dcterms:created>
  <dcterms:modified xsi:type="dcterms:W3CDTF">2024-12-03T14:39:47Z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0x010100761A7BF6893BE5449D54E8116BCB8FEE</vt:lpwstr>
  </property>
  <property fmtid="{D5CDD505-2E9C-101B-9397-08002B2CF9AE}" pid="3" name="MediaServiceImageTags">
    <vt:lpwstr/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</Properties>
</file>